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theme/themeOverride3.xml" ContentType="application/vnd.openxmlformats-officedocument.themeOverr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theme/themeOverride5.xml" ContentType="application/vnd.openxmlformats-officedocument.themeOverride+xml"/>
  <Override PartName="/ppt/theme/themeOverride6.xml" ContentType="application/vnd.openxmlformats-officedocument.themeOverr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heme/themeOverride14.xml" ContentType="application/vnd.openxmlformats-officedocument.themeOverride+xml"/>
  <Override PartName="/ppt/charts/chart18.xml" ContentType="application/vnd.openxmlformats-officedocument.drawingml.chart+xml"/>
  <Override PartName="/ppt/charts/chart19.xml" ContentType="application/vnd.openxmlformats-officedocument.drawingml.chart+xml"/>
  <Override PartName="/ppt/theme/themeOverride15.xml" ContentType="application/vnd.openxmlformats-officedocument.themeOverrid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6.xml" ContentType="application/vnd.openxmlformats-officedocument.themeOverrid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7.xml" ContentType="application/vnd.openxmlformats-officedocument.themeOverrid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34"/>
  </p:handoutMasterIdLst>
  <p:sldIdLst>
    <p:sldId id="257" r:id="rId2"/>
    <p:sldId id="258" r:id="rId3"/>
    <p:sldId id="259" r:id="rId4"/>
    <p:sldId id="285" r:id="rId5"/>
    <p:sldId id="287" r:id="rId6"/>
    <p:sldId id="308" r:id="rId7"/>
    <p:sldId id="309" r:id="rId8"/>
    <p:sldId id="288" r:id="rId9"/>
    <p:sldId id="289" r:id="rId10"/>
    <p:sldId id="256" r:id="rId11"/>
    <p:sldId id="260" r:id="rId12"/>
    <p:sldId id="263" r:id="rId13"/>
    <p:sldId id="264" r:id="rId14"/>
    <p:sldId id="265" r:id="rId15"/>
    <p:sldId id="266" r:id="rId16"/>
    <p:sldId id="267" r:id="rId17"/>
    <p:sldId id="268" r:id="rId18"/>
    <p:sldId id="270" r:id="rId19"/>
    <p:sldId id="269" r:id="rId20"/>
    <p:sldId id="271" r:id="rId21"/>
    <p:sldId id="272" r:id="rId22"/>
    <p:sldId id="290" r:id="rId23"/>
    <p:sldId id="291" r:id="rId24"/>
    <p:sldId id="292" r:id="rId25"/>
    <p:sldId id="293" r:id="rId26"/>
    <p:sldId id="295" r:id="rId27"/>
    <p:sldId id="294" r:id="rId28"/>
    <p:sldId id="298" r:id="rId29"/>
    <p:sldId id="307" r:id="rId30"/>
    <p:sldId id="299" r:id="rId31"/>
    <p:sldId id="306" r:id="rId32"/>
    <p:sldId id="300" r:id="rId3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E9EBF5"/>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07" d="100"/>
          <a:sy n="107" d="100"/>
        </p:scale>
        <p:origin x="138" y="462"/>
      </p:cViewPr>
      <p:guideLst/>
    </p:cSldViewPr>
  </p:slideViewPr>
  <p:notesTextViewPr>
    <p:cViewPr>
      <p:scale>
        <a:sx n="1" d="1"/>
        <a:sy n="1" d="1"/>
      </p:scale>
      <p:origin x="0" y="0"/>
    </p:cViewPr>
  </p:notesTextViewPr>
  <p:notesViewPr>
    <p:cSldViewPr snapToGrid="0">
      <p:cViewPr varScale="1">
        <p:scale>
          <a:sx n="66" d="100"/>
          <a:sy n="66" d="100"/>
        </p:scale>
        <p:origin x="3134" y="3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6.xml"/><Relationship Id="rId1" Type="http://schemas.microsoft.com/office/2011/relationships/chartStyle" Target="style6.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3" Type="http://schemas.openxmlformats.org/officeDocument/2006/relationships/oleObject" Target="file:///\\srv-fs\secretariat\C%20BERGERE\Rapport%20d'activit&#233;%202020\Rapport%20d'activit&#233;%202020%20instances%20m&#233;dicale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'RAPPORT 2020'!$A$6</c:f>
              <c:strCache>
                <c:ptCount val="1"/>
                <c:pt idx="0">
                  <c:v>Nombre de dossiers</c:v>
                </c:pt>
              </c:strCache>
            </c:strRef>
          </c:tx>
          <c:spPr>
            <a:solidFill>
              <a:schemeClr val="accent6">
                <a:lumMod val="40000"/>
                <a:lumOff val="60000"/>
              </a:schemeClr>
            </a:solidFill>
          </c:spPr>
          <c:invertIfNegative val="0"/>
          <c:cat>
            <c:numRef>
              <c:f>'RAPPORT 2020'!$B$5:$H$5</c:f>
              <c:numCache>
                <c:formatCode>General</c:formatCode>
                <c:ptCount val="7"/>
                <c:pt idx="0">
                  <c:v>2015</c:v>
                </c:pt>
                <c:pt idx="1">
                  <c:v>2016</c:v>
                </c:pt>
                <c:pt idx="2">
                  <c:v>2017</c:v>
                </c:pt>
                <c:pt idx="3">
                  <c:v>2018</c:v>
                </c:pt>
                <c:pt idx="4">
                  <c:v>2019</c:v>
                </c:pt>
                <c:pt idx="5">
                  <c:v>2020</c:v>
                </c:pt>
                <c:pt idx="6">
                  <c:v>2021</c:v>
                </c:pt>
              </c:numCache>
            </c:numRef>
          </c:cat>
          <c:val>
            <c:numRef>
              <c:f>'RAPPORT 2020'!$B$6:$H$6</c:f>
              <c:numCache>
                <c:formatCode>#,##0</c:formatCode>
                <c:ptCount val="7"/>
                <c:pt idx="0">
                  <c:v>7386</c:v>
                </c:pt>
                <c:pt idx="1">
                  <c:v>7783</c:v>
                </c:pt>
                <c:pt idx="2">
                  <c:v>7318</c:v>
                </c:pt>
                <c:pt idx="3">
                  <c:v>7336</c:v>
                </c:pt>
                <c:pt idx="4">
                  <c:v>7630</c:v>
                </c:pt>
                <c:pt idx="5">
                  <c:v>7615</c:v>
                </c:pt>
                <c:pt idx="6">
                  <c:v>6933</c:v>
                </c:pt>
              </c:numCache>
            </c:numRef>
          </c:val>
          <c:extLst>
            <c:ext xmlns:c16="http://schemas.microsoft.com/office/drawing/2014/chart" uri="{C3380CC4-5D6E-409C-BE32-E72D297353CC}">
              <c16:uniqueId val="{00000000-241E-4F62-B485-D2F065DB171A}"/>
            </c:ext>
          </c:extLst>
        </c:ser>
        <c:dLbls>
          <c:showLegendKey val="0"/>
          <c:showVal val="0"/>
          <c:showCatName val="0"/>
          <c:showSerName val="0"/>
          <c:showPercent val="0"/>
          <c:showBubbleSize val="0"/>
        </c:dLbls>
        <c:gapWidth val="150"/>
        <c:shape val="box"/>
        <c:axId val="70798336"/>
        <c:axId val="79252288"/>
        <c:axId val="0"/>
      </c:bar3DChart>
      <c:catAx>
        <c:axId val="70798336"/>
        <c:scaling>
          <c:orientation val="minMax"/>
        </c:scaling>
        <c:delete val="0"/>
        <c:axPos val="b"/>
        <c:numFmt formatCode="General" sourceLinked="1"/>
        <c:majorTickMark val="out"/>
        <c:minorTickMark val="none"/>
        <c:tickLblPos val="nextTo"/>
        <c:crossAx val="79252288"/>
        <c:crosses val="autoZero"/>
        <c:auto val="1"/>
        <c:lblAlgn val="ctr"/>
        <c:lblOffset val="100"/>
        <c:noMultiLvlLbl val="0"/>
      </c:catAx>
      <c:valAx>
        <c:axId val="79252288"/>
        <c:scaling>
          <c:orientation val="minMax"/>
        </c:scaling>
        <c:delete val="0"/>
        <c:axPos val="l"/>
        <c:majorGridlines>
          <c:spPr>
            <a:ln>
              <a:solidFill>
                <a:schemeClr val="accent6">
                  <a:lumMod val="40000"/>
                  <a:lumOff val="60000"/>
                </a:schemeClr>
              </a:solidFill>
            </a:ln>
          </c:spPr>
        </c:majorGridlines>
        <c:numFmt formatCode="#,##0" sourceLinked="1"/>
        <c:majorTickMark val="out"/>
        <c:minorTickMark val="none"/>
        <c:tickLblPos val="nextTo"/>
        <c:crossAx val="70798336"/>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0000"/>
                </a:solidFill>
                <a:latin typeface="Calibri"/>
                <a:ea typeface="Calibri"/>
                <a:cs typeface="Calibri"/>
              </a:defRPr>
            </a:pPr>
            <a:r>
              <a:rPr lang="fr-FR" sz="1400"/>
              <a:t>Répartition mensuelle du nombre de déclarations de création d'emploi</a:t>
            </a:r>
          </a:p>
        </c:rich>
      </c:tx>
      <c:overlay val="0"/>
    </c:title>
    <c:autoTitleDeleted val="0"/>
    <c:plotArea>
      <c:layout/>
      <c:lineChart>
        <c:grouping val="standard"/>
        <c:varyColors val="0"/>
        <c:ser>
          <c:idx val="0"/>
          <c:order val="0"/>
          <c:tx>
            <c:v>DCE</c:v>
          </c:tx>
          <c:spPr>
            <a:ln w="57150">
              <a:solidFill>
                <a:schemeClr val="accent4">
                  <a:lumMod val="75000"/>
                </a:schemeClr>
              </a:solidFill>
            </a:ln>
          </c:spPr>
          <c:marker>
            <c:symbol val="none"/>
          </c:marker>
          <c:dLbls>
            <c:spPr>
              <a:noFill/>
              <a:ln>
                <a:noFill/>
              </a:ln>
              <a:effectLst/>
            </c:spPr>
            <c:txPr>
              <a:bodyPr/>
              <a:lstStyle/>
              <a:p>
                <a:pPr>
                  <a:defRPr sz="1200" b="1" i="0" u="none" strike="noStrike" baseline="0">
                    <a:solidFill>
                      <a:srgbClr val="000000"/>
                    </a:solidFill>
                    <a:latin typeface="Calibri"/>
                    <a:ea typeface="Calibri"/>
                    <a:cs typeface="Calibri"/>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('Emploi_2.2-2.3'!$B$33:$B$35,'Emploi_2.2-2.3'!$B$37:$B$39,'Emploi_2.2-2.3'!$B$41:$B$43,'Emploi_2.2-2.3'!$B$45:$B$47)</c:f>
              <c:strCache>
                <c:ptCount val="12"/>
                <c:pt idx="0">
                  <c:v>Janvier</c:v>
                </c:pt>
                <c:pt idx="1">
                  <c:v>Février</c:v>
                </c:pt>
                <c:pt idx="2">
                  <c:v>Mars</c:v>
                </c:pt>
                <c:pt idx="3">
                  <c:v>Avril</c:v>
                </c:pt>
                <c:pt idx="4">
                  <c:v>Mai</c:v>
                </c:pt>
                <c:pt idx="5">
                  <c:v>Juin</c:v>
                </c:pt>
                <c:pt idx="6">
                  <c:v>Juillet</c:v>
                </c:pt>
                <c:pt idx="7">
                  <c:v>Aout</c:v>
                </c:pt>
                <c:pt idx="8">
                  <c:v>Septembre </c:v>
                </c:pt>
                <c:pt idx="9">
                  <c:v>Octobre </c:v>
                </c:pt>
                <c:pt idx="10">
                  <c:v>Novembre</c:v>
                </c:pt>
                <c:pt idx="11">
                  <c:v>Décembre</c:v>
                </c:pt>
              </c:strCache>
            </c:strRef>
          </c:cat>
          <c:val>
            <c:numRef>
              <c:f>('Emploi_2.2-2.3'!$C$33:$C$35,'Emploi_2.2-2.3'!$C$37:$C$39,'Emploi_2.2-2.3'!$C$41:$C$43,'Emploi_2.2-2.3'!$C$45:$C$47)</c:f>
              <c:numCache>
                <c:formatCode>General</c:formatCode>
                <c:ptCount val="12"/>
                <c:pt idx="0">
                  <c:v>41</c:v>
                </c:pt>
                <c:pt idx="1">
                  <c:v>26</c:v>
                </c:pt>
                <c:pt idx="2">
                  <c:v>23</c:v>
                </c:pt>
                <c:pt idx="3">
                  <c:v>42</c:v>
                </c:pt>
                <c:pt idx="4">
                  <c:v>55</c:v>
                </c:pt>
                <c:pt idx="5">
                  <c:v>101</c:v>
                </c:pt>
                <c:pt idx="6">
                  <c:v>93</c:v>
                </c:pt>
                <c:pt idx="7">
                  <c:v>36</c:v>
                </c:pt>
                <c:pt idx="8">
                  <c:v>43</c:v>
                </c:pt>
                <c:pt idx="9">
                  <c:v>74</c:v>
                </c:pt>
                <c:pt idx="10">
                  <c:v>44</c:v>
                </c:pt>
                <c:pt idx="11">
                  <c:v>38</c:v>
                </c:pt>
              </c:numCache>
            </c:numRef>
          </c:val>
          <c:smooth val="0"/>
          <c:extLst>
            <c:ext xmlns:c16="http://schemas.microsoft.com/office/drawing/2014/chart" uri="{C3380CC4-5D6E-409C-BE32-E72D297353CC}">
              <c16:uniqueId val="{00000000-F2ED-415E-827F-B51530CCEA8E}"/>
            </c:ext>
          </c:extLst>
        </c:ser>
        <c:dLbls>
          <c:showLegendKey val="0"/>
          <c:showVal val="0"/>
          <c:showCatName val="0"/>
          <c:showSerName val="0"/>
          <c:showPercent val="0"/>
          <c:showBubbleSize val="0"/>
        </c:dLbls>
        <c:smooth val="0"/>
        <c:axId val="116097024"/>
        <c:axId val="116098560"/>
      </c:lineChart>
      <c:catAx>
        <c:axId val="116097024"/>
        <c:scaling>
          <c:orientation val="minMax"/>
        </c:scaling>
        <c:delete val="0"/>
        <c:axPos val="b"/>
        <c:numFmt formatCode="General" sourceLinked="1"/>
        <c:majorTickMark val="out"/>
        <c:minorTickMark val="none"/>
        <c:tickLblPos val="nextTo"/>
        <c:txPr>
          <a:bodyPr rot="-2700000" vert="horz"/>
          <a:lstStyle/>
          <a:p>
            <a:pPr>
              <a:defRPr sz="1000" b="1" i="0" u="none" strike="noStrike" baseline="0">
                <a:solidFill>
                  <a:srgbClr val="000000"/>
                </a:solidFill>
                <a:latin typeface="Calibri"/>
                <a:ea typeface="Calibri"/>
                <a:cs typeface="Calibri"/>
              </a:defRPr>
            </a:pPr>
            <a:endParaRPr lang="fr-FR"/>
          </a:p>
        </c:txPr>
        <c:crossAx val="116098560"/>
        <c:crosses val="autoZero"/>
        <c:auto val="1"/>
        <c:lblAlgn val="ctr"/>
        <c:lblOffset val="100"/>
        <c:noMultiLvlLbl val="0"/>
      </c:catAx>
      <c:valAx>
        <c:axId val="116098560"/>
        <c:scaling>
          <c:orientation val="minMax"/>
        </c:scaling>
        <c:delete val="0"/>
        <c:axPos val="l"/>
        <c:majorGridlines/>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116097024"/>
        <c:crosses val="autoZero"/>
        <c:crossBetween val="between"/>
      </c:valAx>
      <c:spPr>
        <a:solidFill>
          <a:schemeClr val="accent6">
            <a:lumMod val="40000"/>
            <a:lumOff val="60000"/>
          </a:schemeClr>
        </a:solidFill>
      </c:spPr>
    </c:plotArea>
    <c:legend>
      <c:legendPos val="r"/>
      <c:overlay val="0"/>
      <c:txPr>
        <a:bodyPr/>
        <a:lstStyle/>
        <a:p>
          <a:pPr>
            <a:defRPr sz="845" b="1" i="0" u="none" strike="noStrike" baseline="0">
              <a:solidFill>
                <a:srgbClr val="000000"/>
              </a:solidFill>
              <a:latin typeface="Calibri"/>
              <a:ea typeface="Calibri"/>
              <a:cs typeface="Calibri"/>
            </a:defRPr>
          </a:pPr>
          <a:endParaRPr lang="fr-FR"/>
        </a:p>
      </c:txPr>
    </c:legend>
    <c:plotVisOnly val="1"/>
    <c:dispBlanksAs val="gap"/>
    <c:showDLblsOverMax val="0"/>
  </c:chart>
  <c:spPr>
    <a:solidFill>
      <a:schemeClr val="accent6">
        <a:lumMod val="40000"/>
        <a:lumOff val="60000"/>
      </a:schemeClr>
    </a:solidFill>
    <a:ln w="28575">
      <a:solidFill>
        <a:sysClr val="windowText" lastClr="000000"/>
      </a:solidFill>
    </a:ln>
  </c:spPr>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0000"/>
                </a:solidFill>
                <a:latin typeface="Calibri"/>
                <a:ea typeface="Calibri"/>
                <a:cs typeface="Calibri"/>
              </a:defRPr>
            </a:pPr>
            <a:r>
              <a:rPr lang="fr-FR" sz="1400"/>
              <a:t>Répartition mensuelle du nombre d'offres d'emploi</a:t>
            </a:r>
          </a:p>
        </c:rich>
      </c:tx>
      <c:overlay val="0"/>
    </c:title>
    <c:autoTitleDeleted val="0"/>
    <c:plotArea>
      <c:layout>
        <c:manualLayout>
          <c:layoutTarget val="inner"/>
          <c:xMode val="edge"/>
          <c:yMode val="edge"/>
          <c:x val="0.1006012777468227"/>
          <c:y val="0.13467305495342433"/>
          <c:w val="0.78657312146012792"/>
          <c:h val="0.65063858456851598"/>
        </c:manualLayout>
      </c:layout>
      <c:lineChart>
        <c:grouping val="standard"/>
        <c:varyColors val="0"/>
        <c:ser>
          <c:idx val="0"/>
          <c:order val="0"/>
          <c:tx>
            <c:v>Offres</c:v>
          </c:tx>
          <c:spPr>
            <a:ln w="57150">
              <a:solidFill>
                <a:schemeClr val="accent5">
                  <a:lumMod val="75000"/>
                </a:schemeClr>
              </a:solidFill>
            </a:ln>
          </c:spPr>
          <c:marker>
            <c:symbol val="none"/>
          </c:marker>
          <c:dLbls>
            <c:spPr>
              <a:noFill/>
              <a:ln>
                <a:noFill/>
              </a:ln>
              <a:effectLst/>
            </c:spPr>
            <c:txPr>
              <a:bodyPr/>
              <a:lstStyle/>
              <a:p>
                <a:pPr>
                  <a:defRPr sz="1200" b="1" i="0" u="none" strike="noStrike" baseline="0">
                    <a:solidFill>
                      <a:srgbClr val="000000"/>
                    </a:solidFill>
                    <a:latin typeface="Calibri"/>
                    <a:ea typeface="Calibri"/>
                    <a:cs typeface="Calibri"/>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('Emploi_2.2-2.3'!$B$33:$B$35,'Emploi_2.2-2.3'!$B$37:$B$39,'Emploi_2.2-2.3'!$B$41:$B$43,'Emploi_2.2-2.3'!$B$45:$B$47)</c:f>
              <c:strCache>
                <c:ptCount val="12"/>
                <c:pt idx="0">
                  <c:v>Janvier</c:v>
                </c:pt>
                <c:pt idx="1">
                  <c:v>Février</c:v>
                </c:pt>
                <c:pt idx="2">
                  <c:v>Mars</c:v>
                </c:pt>
                <c:pt idx="3">
                  <c:v>Avril</c:v>
                </c:pt>
                <c:pt idx="4">
                  <c:v>Mai</c:v>
                </c:pt>
                <c:pt idx="5">
                  <c:v>Juin</c:v>
                </c:pt>
                <c:pt idx="6">
                  <c:v>Juillet</c:v>
                </c:pt>
                <c:pt idx="7">
                  <c:v>Aout</c:v>
                </c:pt>
                <c:pt idx="8">
                  <c:v>Septembre </c:v>
                </c:pt>
                <c:pt idx="9">
                  <c:v>Octobre </c:v>
                </c:pt>
                <c:pt idx="10">
                  <c:v>Novembre</c:v>
                </c:pt>
                <c:pt idx="11">
                  <c:v>Décembre</c:v>
                </c:pt>
              </c:strCache>
            </c:strRef>
          </c:cat>
          <c:val>
            <c:numRef>
              <c:f>('Emploi_2.2-2.3'!$J$33:$J$35,'Emploi_2.2-2.3'!$J$37:$J$39,'Emploi_2.2-2.3'!$J$41:$J$43,'Emploi_2.2-2.3'!$J$45:$J$47)</c:f>
              <c:numCache>
                <c:formatCode>General</c:formatCode>
                <c:ptCount val="12"/>
                <c:pt idx="0">
                  <c:v>163</c:v>
                </c:pt>
                <c:pt idx="1">
                  <c:v>161</c:v>
                </c:pt>
                <c:pt idx="2">
                  <c:v>206</c:v>
                </c:pt>
                <c:pt idx="3">
                  <c:v>169</c:v>
                </c:pt>
                <c:pt idx="4">
                  <c:v>168</c:v>
                </c:pt>
                <c:pt idx="5">
                  <c:v>333</c:v>
                </c:pt>
                <c:pt idx="6">
                  <c:v>244</c:v>
                </c:pt>
                <c:pt idx="7">
                  <c:v>133</c:v>
                </c:pt>
                <c:pt idx="8">
                  <c:v>228</c:v>
                </c:pt>
                <c:pt idx="9">
                  <c:v>260</c:v>
                </c:pt>
                <c:pt idx="10">
                  <c:v>196</c:v>
                </c:pt>
                <c:pt idx="11">
                  <c:v>241</c:v>
                </c:pt>
              </c:numCache>
            </c:numRef>
          </c:val>
          <c:smooth val="0"/>
          <c:extLst>
            <c:ext xmlns:c16="http://schemas.microsoft.com/office/drawing/2014/chart" uri="{C3380CC4-5D6E-409C-BE32-E72D297353CC}">
              <c16:uniqueId val="{00000000-BDE9-4D34-9BC6-0E54CC667A2D}"/>
            </c:ext>
          </c:extLst>
        </c:ser>
        <c:dLbls>
          <c:showLegendKey val="0"/>
          <c:showVal val="0"/>
          <c:showCatName val="0"/>
          <c:showSerName val="0"/>
          <c:showPercent val="0"/>
          <c:showBubbleSize val="0"/>
        </c:dLbls>
        <c:smooth val="0"/>
        <c:axId val="116111232"/>
        <c:axId val="116112768"/>
      </c:lineChart>
      <c:catAx>
        <c:axId val="116111232"/>
        <c:scaling>
          <c:orientation val="minMax"/>
        </c:scaling>
        <c:delete val="0"/>
        <c:axPos val="b"/>
        <c:numFmt formatCode="General" sourceLinked="1"/>
        <c:majorTickMark val="out"/>
        <c:minorTickMark val="none"/>
        <c:tickLblPos val="nextTo"/>
        <c:txPr>
          <a:bodyPr rot="-2700000" vert="horz"/>
          <a:lstStyle/>
          <a:p>
            <a:pPr>
              <a:defRPr sz="1000" b="1" i="0" u="none" strike="noStrike" baseline="0">
                <a:solidFill>
                  <a:srgbClr val="000000"/>
                </a:solidFill>
                <a:latin typeface="Calibri"/>
                <a:ea typeface="Calibri"/>
                <a:cs typeface="Calibri"/>
              </a:defRPr>
            </a:pPr>
            <a:endParaRPr lang="fr-FR"/>
          </a:p>
        </c:txPr>
        <c:crossAx val="116112768"/>
        <c:crosses val="autoZero"/>
        <c:auto val="1"/>
        <c:lblAlgn val="ctr"/>
        <c:lblOffset val="100"/>
        <c:noMultiLvlLbl val="0"/>
      </c:catAx>
      <c:valAx>
        <c:axId val="116112768"/>
        <c:scaling>
          <c:orientation val="minMax"/>
        </c:scaling>
        <c:delete val="0"/>
        <c:axPos val="l"/>
        <c:majorGridlines/>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116111232"/>
        <c:crosses val="autoZero"/>
        <c:crossBetween val="between"/>
      </c:valAx>
      <c:spPr>
        <a:solidFill>
          <a:schemeClr val="accent6">
            <a:lumMod val="40000"/>
            <a:lumOff val="60000"/>
          </a:schemeClr>
        </a:solidFill>
      </c:spPr>
    </c:plotArea>
    <c:legend>
      <c:legendPos val="r"/>
      <c:overlay val="0"/>
      <c:txPr>
        <a:bodyPr/>
        <a:lstStyle/>
        <a:p>
          <a:pPr>
            <a:defRPr sz="845" b="1" i="0" u="none" strike="noStrike" baseline="0">
              <a:solidFill>
                <a:srgbClr val="000000"/>
              </a:solidFill>
              <a:latin typeface="Calibri"/>
              <a:ea typeface="Calibri"/>
              <a:cs typeface="Calibri"/>
            </a:defRPr>
          </a:pPr>
          <a:endParaRPr lang="fr-FR"/>
        </a:p>
      </c:txPr>
    </c:legend>
    <c:plotVisOnly val="1"/>
    <c:dispBlanksAs val="gap"/>
    <c:showDLblsOverMax val="0"/>
  </c:chart>
  <c:spPr>
    <a:solidFill>
      <a:schemeClr val="accent6">
        <a:lumMod val="40000"/>
        <a:lumOff val="60000"/>
      </a:schemeClr>
    </a:solidFill>
    <a:ln w="28575">
      <a:solidFill>
        <a:sysClr val="windowText" lastClr="000000"/>
      </a:solidFill>
    </a:ln>
  </c:spPr>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0000"/>
                </a:solidFill>
                <a:latin typeface="Calibri"/>
                <a:ea typeface="Calibri"/>
                <a:cs typeface="Calibri"/>
              </a:defRPr>
            </a:pPr>
            <a:r>
              <a:rPr lang="fr-FR" sz="1400"/>
              <a:t>Répartition du nombre de déclarations de création d'emploi par strate communale</a:t>
            </a:r>
          </a:p>
        </c:rich>
      </c:tx>
      <c:overlay val="0"/>
    </c:title>
    <c:autoTitleDeleted val="0"/>
    <c:plotArea>
      <c:layout/>
      <c:barChart>
        <c:barDir val="col"/>
        <c:grouping val="clustered"/>
        <c:varyColors val="0"/>
        <c:ser>
          <c:idx val="0"/>
          <c:order val="0"/>
          <c:spPr>
            <a:ln w="28575">
              <a:solidFill>
                <a:sysClr val="windowText" lastClr="000000"/>
              </a:solidFill>
            </a:ln>
          </c:spPr>
          <c:invertIfNegative val="0"/>
          <c:dLbls>
            <c:spPr>
              <a:noFill/>
              <a:ln>
                <a:noFill/>
              </a:ln>
              <a:effectLst/>
            </c:spPr>
            <c:txPr>
              <a:bodyPr/>
              <a:lstStyle/>
              <a:p>
                <a:pPr>
                  <a:defRPr sz="1000" b="1" i="0" u="none" strike="noStrike" baseline="0">
                    <a:solidFill>
                      <a:srgbClr val="000000"/>
                    </a:solidFill>
                    <a:latin typeface="Calibri"/>
                    <a:ea typeface="Calibri"/>
                    <a:cs typeface="Calibri"/>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Graphiques_emploi!$L$54:$L$61</c:f>
              <c:strCache>
                <c:ptCount val="8"/>
                <c:pt idx="0">
                  <c:v>De moins de 1 000 habitants</c:v>
                </c:pt>
                <c:pt idx="1">
                  <c:v>de 1 000 à 1 999 habitants</c:v>
                </c:pt>
                <c:pt idx="2">
                  <c:v>de 2 000 à 3 499 habitants</c:v>
                </c:pt>
                <c:pt idx="3">
                  <c:v>de 3 500 à 4 999 habitants</c:v>
                </c:pt>
                <c:pt idx="4">
                  <c:v>de 5 000 à 9 999 habitants</c:v>
                </c:pt>
                <c:pt idx="5">
                  <c:v>de 10 000 à 19 999 habitants</c:v>
                </c:pt>
                <c:pt idx="6">
                  <c:v>de 20 000 à 49 999 habitants</c:v>
                </c:pt>
                <c:pt idx="7">
                  <c:v>de 50 000 habitants et plus</c:v>
                </c:pt>
              </c:strCache>
            </c:strRef>
          </c:cat>
          <c:val>
            <c:numRef>
              <c:f>Graphiques_emploi!$N$54:$N$61</c:f>
              <c:numCache>
                <c:formatCode>0.0%</c:formatCode>
                <c:ptCount val="8"/>
                <c:pt idx="0">
                  <c:v>1.9512195121951219E-2</c:v>
                </c:pt>
                <c:pt idx="1">
                  <c:v>3.9024390243902439E-2</c:v>
                </c:pt>
                <c:pt idx="2">
                  <c:v>0.11707317073170732</c:v>
                </c:pt>
                <c:pt idx="3">
                  <c:v>5.8536585365853662E-2</c:v>
                </c:pt>
                <c:pt idx="4">
                  <c:v>0.32195121951219513</c:v>
                </c:pt>
                <c:pt idx="5">
                  <c:v>0.24146341463414633</c:v>
                </c:pt>
                <c:pt idx="6">
                  <c:v>0.16585365853658537</c:v>
                </c:pt>
                <c:pt idx="7">
                  <c:v>3.6585365853658534E-2</c:v>
                </c:pt>
              </c:numCache>
            </c:numRef>
          </c:val>
          <c:extLst>
            <c:ext xmlns:c16="http://schemas.microsoft.com/office/drawing/2014/chart" uri="{C3380CC4-5D6E-409C-BE32-E72D297353CC}">
              <c16:uniqueId val="{00000000-E4B5-42D9-A119-BD1267F78672}"/>
            </c:ext>
          </c:extLst>
        </c:ser>
        <c:dLbls>
          <c:showLegendKey val="0"/>
          <c:showVal val="0"/>
          <c:showCatName val="0"/>
          <c:showSerName val="0"/>
          <c:showPercent val="0"/>
          <c:showBubbleSize val="0"/>
        </c:dLbls>
        <c:gapWidth val="150"/>
        <c:axId val="116471680"/>
        <c:axId val="116473216"/>
      </c:barChart>
      <c:catAx>
        <c:axId val="116471680"/>
        <c:scaling>
          <c:orientation val="minMax"/>
        </c:scaling>
        <c:delete val="0"/>
        <c:axPos val="b"/>
        <c:numFmt formatCode="General" sourceLinked="1"/>
        <c:majorTickMark val="out"/>
        <c:minorTickMark val="none"/>
        <c:tickLblPos val="nextTo"/>
        <c:txPr>
          <a:bodyPr rot="0" vert="horz"/>
          <a:lstStyle/>
          <a:p>
            <a:pPr>
              <a:defRPr sz="1000" b="1" i="0" u="none" strike="noStrike" baseline="0">
                <a:solidFill>
                  <a:srgbClr val="000000"/>
                </a:solidFill>
                <a:latin typeface="Calibri"/>
                <a:ea typeface="Calibri"/>
                <a:cs typeface="Calibri"/>
              </a:defRPr>
            </a:pPr>
            <a:endParaRPr lang="fr-FR"/>
          </a:p>
        </c:txPr>
        <c:crossAx val="116473216"/>
        <c:crosses val="autoZero"/>
        <c:auto val="1"/>
        <c:lblAlgn val="ctr"/>
        <c:lblOffset val="100"/>
        <c:noMultiLvlLbl val="0"/>
      </c:catAx>
      <c:valAx>
        <c:axId val="116473216"/>
        <c:scaling>
          <c:orientation val="minMax"/>
        </c:scaling>
        <c:delete val="0"/>
        <c:axPos val="l"/>
        <c:majorGridlines/>
        <c:numFmt formatCode="0.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116471680"/>
        <c:crosses val="autoZero"/>
        <c:crossBetween val="between"/>
      </c:valAx>
      <c:spPr>
        <a:solidFill>
          <a:schemeClr val="accent6">
            <a:lumMod val="40000"/>
            <a:lumOff val="60000"/>
          </a:schemeClr>
        </a:solidFill>
      </c:spPr>
    </c:plotArea>
    <c:plotVisOnly val="1"/>
    <c:dispBlanksAs val="gap"/>
    <c:showDLblsOverMax val="0"/>
  </c:chart>
  <c:spPr>
    <a:solidFill>
      <a:schemeClr val="accent6">
        <a:lumMod val="40000"/>
        <a:lumOff val="60000"/>
      </a:schemeClr>
    </a:solidFill>
    <a:ln w="28575">
      <a:solidFill>
        <a:sysClr val="windowText" lastClr="000000"/>
      </a:solidFill>
    </a:ln>
  </c:spPr>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0000"/>
                </a:solidFill>
                <a:latin typeface="Calibri"/>
                <a:ea typeface="Calibri"/>
                <a:cs typeface="Calibri"/>
              </a:defRPr>
            </a:pPr>
            <a:r>
              <a:rPr lang="fr-FR" sz="1400"/>
              <a:t>Répartition du nombre d'offres d'emploi par type de collectivité</a:t>
            </a:r>
          </a:p>
        </c:rich>
      </c:tx>
      <c:overlay val="0"/>
      <c:spPr>
        <a:solidFill>
          <a:schemeClr val="accent6">
            <a:lumMod val="40000"/>
            <a:lumOff val="60000"/>
          </a:schemeClr>
        </a:solidFill>
      </c:spPr>
    </c:title>
    <c:autoTitleDeleted val="0"/>
    <c:plotArea>
      <c:layout/>
      <c:barChart>
        <c:barDir val="col"/>
        <c:grouping val="clustered"/>
        <c:varyColors val="0"/>
        <c:ser>
          <c:idx val="0"/>
          <c:order val="0"/>
          <c:spPr>
            <a:solidFill>
              <a:srgbClr val="00B050"/>
            </a:solidFill>
            <a:ln w="28575">
              <a:solidFill>
                <a:sysClr val="windowText" lastClr="000000"/>
              </a:solidFill>
            </a:ln>
          </c:spPr>
          <c:invertIfNegative val="0"/>
          <c:dLbls>
            <c:spPr>
              <a:noFill/>
              <a:ln>
                <a:noFill/>
              </a:ln>
              <a:effectLst/>
            </c:spPr>
            <c:txPr>
              <a:bodyPr/>
              <a:lstStyle/>
              <a:p>
                <a:pPr>
                  <a:defRPr sz="1200" b="1" i="0" u="none" strike="noStrike" baseline="0">
                    <a:solidFill>
                      <a:srgbClr val="000000"/>
                    </a:solidFill>
                    <a:latin typeface="Calibri"/>
                    <a:ea typeface="Calibri"/>
                    <a:cs typeface="Calibri"/>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Graphiques_emploi!$L$79:$L$94</c:f>
              <c:strCache>
                <c:ptCount val="16"/>
                <c:pt idx="0">
                  <c:v>Région</c:v>
                </c:pt>
                <c:pt idx="1">
                  <c:v>Département</c:v>
                </c:pt>
                <c:pt idx="2">
                  <c:v>Commune</c:v>
                </c:pt>
                <c:pt idx="3">
                  <c:v>Métropole</c:v>
                </c:pt>
                <c:pt idx="4">
                  <c:v>Communauté urbaine</c:v>
                </c:pt>
                <c:pt idx="5">
                  <c:v>Communauté d'agglomération / SAN</c:v>
                </c:pt>
                <c:pt idx="6">
                  <c:v>Communauté de communes</c:v>
                </c:pt>
                <c:pt idx="7">
                  <c:v>Syndicat intercommunal à vocation unique (SIVU)</c:v>
                </c:pt>
                <c:pt idx="8">
                  <c:v>Syndicat intercommunal à vocation multiple (SIVOM)</c:v>
                </c:pt>
                <c:pt idx="9">
                  <c:v>Centre intercommunal d'action sociale</c:v>
                </c:pt>
                <c:pt idx="10">
                  <c:v>Centre communal d'action sociale (CCAS)</c:v>
                </c:pt>
                <c:pt idx="11">
                  <c:v>Caisse des écoles</c:v>
                </c:pt>
                <c:pt idx="12">
                  <c:v>Office public de l'habitat</c:v>
                </c:pt>
                <c:pt idx="13">
                  <c:v>SDIS</c:v>
                </c:pt>
                <c:pt idx="14">
                  <c:v>Centre de gestion (CDG)</c:v>
                </c:pt>
                <c:pt idx="15">
                  <c:v>Autres</c:v>
                </c:pt>
              </c:strCache>
            </c:strRef>
          </c:cat>
          <c:val>
            <c:numRef>
              <c:f>Graphiques_emploi!$N$79:$N$94</c:f>
              <c:numCache>
                <c:formatCode>0.0%</c:formatCode>
                <c:ptCount val="16"/>
                <c:pt idx="0">
                  <c:v>0</c:v>
                </c:pt>
                <c:pt idx="1">
                  <c:v>0.11750599520383694</c:v>
                </c:pt>
                <c:pt idx="2">
                  <c:v>0.54396482813749003</c:v>
                </c:pt>
                <c:pt idx="3">
                  <c:v>0</c:v>
                </c:pt>
                <c:pt idx="4">
                  <c:v>4.2366107114308556E-2</c:v>
                </c:pt>
                <c:pt idx="5">
                  <c:v>0.10151878497202238</c:v>
                </c:pt>
                <c:pt idx="6">
                  <c:v>6.1151079136690649E-2</c:v>
                </c:pt>
                <c:pt idx="7">
                  <c:v>6.7945643485211827E-3</c:v>
                </c:pt>
                <c:pt idx="8">
                  <c:v>3.9968025579536371E-3</c:v>
                </c:pt>
                <c:pt idx="9">
                  <c:v>1.1990407673860911E-2</c:v>
                </c:pt>
                <c:pt idx="10">
                  <c:v>4.0767386091127102E-2</c:v>
                </c:pt>
                <c:pt idx="11">
                  <c:v>0</c:v>
                </c:pt>
                <c:pt idx="12">
                  <c:v>0</c:v>
                </c:pt>
                <c:pt idx="13">
                  <c:v>5.5955235811350921E-3</c:v>
                </c:pt>
                <c:pt idx="14">
                  <c:v>1.5987210231814548E-3</c:v>
                </c:pt>
                <c:pt idx="15">
                  <c:v>6.2749800159872096E-2</c:v>
                </c:pt>
              </c:numCache>
            </c:numRef>
          </c:val>
          <c:extLst>
            <c:ext xmlns:c16="http://schemas.microsoft.com/office/drawing/2014/chart" uri="{C3380CC4-5D6E-409C-BE32-E72D297353CC}">
              <c16:uniqueId val="{00000000-4EDE-4E9F-8FD0-97279C2CE940}"/>
            </c:ext>
          </c:extLst>
        </c:ser>
        <c:dLbls>
          <c:showLegendKey val="0"/>
          <c:showVal val="0"/>
          <c:showCatName val="0"/>
          <c:showSerName val="0"/>
          <c:showPercent val="0"/>
          <c:showBubbleSize val="0"/>
        </c:dLbls>
        <c:gapWidth val="150"/>
        <c:axId val="116505984"/>
        <c:axId val="116606080"/>
      </c:barChart>
      <c:catAx>
        <c:axId val="116505984"/>
        <c:scaling>
          <c:orientation val="minMax"/>
        </c:scaling>
        <c:delete val="0"/>
        <c:axPos val="b"/>
        <c:numFmt formatCode="General" sourceLinked="1"/>
        <c:majorTickMark val="out"/>
        <c:minorTickMark val="none"/>
        <c:tickLblPos val="nextTo"/>
        <c:txPr>
          <a:bodyPr rot="-2700000" vert="horz"/>
          <a:lstStyle/>
          <a:p>
            <a:pPr>
              <a:defRPr sz="1000" b="1" i="0" u="none" strike="noStrike" baseline="0">
                <a:solidFill>
                  <a:srgbClr val="000000"/>
                </a:solidFill>
                <a:latin typeface="Calibri"/>
                <a:ea typeface="Calibri"/>
                <a:cs typeface="Calibri"/>
              </a:defRPr>
            </a:pPr>
            <a:endParaRPr lang="fr-FR"/>
          </a:p>
        </c:txPr>
        <c:crossAx val="116606080"/>
        <c:crosses val="autoZero"/>
        <c:auto val="1"/>
        <c:lblAlgn val="ctr"/>
        <c:lblOffset val="100"/>
        <c:noMultiLvlLbl val="0"/>
      </c:catAx>
      <c:valAx>
        <c:axId val="116606080"/>
        <c:scaling>
          <c:orientation val="minMax"/>
        </c:scaling>
        <c:delete val="0"/>
        <c:axPos val="l"/>
        <c:majorGridlines/>
        <c:numFmt formatCode="0.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116505984"/>
        <c:crosses val="autoZero"/>
        <c:crossBetween val="between"/>
      </c:valAx>
      <c:spPr>
        <a:solidFill>
          <a:schemeClr val="accent6">
            <a:lumMod val="40000"/>
            <a:lumOff val="60000"/>
          </a:schemeClr>
        </a:solidFill>
      </c:spPr>
    </c:plotArea>
    <c:plotVisOnly val="1"/>
    <c:dispBlanksAs val="gap"/>
    <c:showDLblsOverMax val="0"/>
  </c:chart>
  <c:spPr>
    <a:solidFill>
      <a:schemeClr val="accent6">
        <a:lumMod val="40000"/>
        <a:lumOff val="60000"/>
      </a:schemeClr>
    </a:solidFill>
    <a:ln w="28575">
      <a:solidFill>
        <a:sysClr val="windowText" lastClr="000000"/>
      </a:solidFill>
    </a:ln>
  </c:spPr>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Calibri"/>
                <a:ea typeface="Calibri"/>
                <a:cs typeface="Calibri"/>
              </a:defRPr>
            </a:pPr>
            <a:r>
              <a:rPr lang="fr-FR" sz="1600"/>
              <a:t>Répartition par temps de travail du nombre d'offres d'emploi</a:t>
            </a:r>
          </a:p>
        </c:rich>
      </c:tx>
      <c:overlay val="0"/>
    </c:title>
    <c:autoTitleDeleted val="0"/>
    <c:plotArea>
      <c:layout>
        <c:manualLayout>
          <c:layoutTarget val="inner"/>
          <c:xMode val="edge"/>
          <c:yMode val="edge"/>
          <c:x val="0.22384603174603174"/>
          <c:y val="0.24356631944444446"/>
          <c:w val="0.39286111111111116"/>
          <c:h val="0.68750694444444449"/>
        </c:manualLayout>
      </c:layout>
      <c:pieChart>
        <c:varyColors val="1"/>
        <c:ser>
          <c:idx val="0"/>
          <c:order val="0"/>
          <c:spPr>
            <a:solidFill>
              <a:schemeClr val="accent5">
                <a:lumMod val="40000"/>
                <a:lumOff val="60000"/>
              </a:schemeClr>
            </a:solidFill>
            <a:ln w="19050">
              <a:solidFill>
                <a:sysClr val="windowText" lastClr="000000"/>
              </a:solidFill>
            </a:ln>
          </c:spPr>
          <c:explosion val="5"/>
          <c:dPt>
            <c:idx val="0"/>
            <c:bubble3D val="0"/>
            <c:spPr>
              <a:solidFill>
                <a:schemeClr val="bg2">
                  <a:lumMod val="50000"/>
                </a:schemeClr>
              </a:solidFill>
              <a:ln w="19050">
                <a:solidFill>
                  <a:sysClr val="windowText" lastClr="000000"/>
                </a:solidFill>
              </a:ln>
            </c:spPr>
            <c:extLst>
              <c:ext xmlns:c16="http://schemas.microsoft.com/office/drawing/2014/chart" uri="{C3380CC4-5D6E-409C-BE32-E72D297353CC}">
                <c16:uniqueId val="{00000001-492C-4A7D-939A-EC4E834EE9E8}"/>
              </c:ext>
            </c:extLst>
          </c:dPt>
          <c:dPt>
            <c:idx val="1"/>
            <c:bubble3D val="0"/>
            <c:extLst>
              <c:ext xmlns:c16="http://schemas.microsoft.com/office/drawing/2014/chart" uri="{C3380CC4-5D6E-409C-BE32-E72D297353CC}">
                <c16:uniqueId val="{00000002-492C-4A7D-939A-EC4E834EE9E8}"/>
              </c:ext>
            </c:extLst>
          </c:dPt>
          <c:dLbls>
            <c:spPr>
              <a:noFill/>
              <a:ln>
                <a:noFill/>
              </a:ln>
              <a:effectLst/>
            </c:spPr>
            <c:txPr>
              <a:bodyPr/>
              <a:lstStyle/>
              <a:p>
                <a:pPr>
                  <a:defRPr sz="1200" b="1" i="0" u="none" strike="noStrike" baseline="0">
                    <a:solidFill>
                      <a:srgbClr val="000000"/>
                    </a:solidFill>
                    <a:latin typeface="Calibri"/>
                    <a:ea typeface="Calibri"/>
                    <a:cs typeface="Calibri"/>
                  </a:defRPr>
                </a:pPr>
                <a:endParaRPr lang="fr-FR"/>
              </a:p>
            </c:txPr>
            <c:showLegendKey val="0"/>
            <c:showVal val="1"/>
            <c:showCatName val="0"/>
            <c:showSerName val="0"/>
            <c:showPercent val="0"/>
            <c:showBubbleSize val="0"/>
            <c:showLeaderLines val="1"/>
            <c:extLst>
              <c:ext xmlns:c15="http://schemas.microsoft.com/office/drawing/2012/chart" uri="{CE6537A1-D6FC-4f65-9D91-7224C49458BB}"/>
            </c:extLst>
          </c:dLbls>
          <c:cat>
            <c:strRef>
              <c:f>Graphiques_emploi!$L$106:$L$107</c:f>
              <c:strCache>
                <c:ptCount val="2"/>
                <c:pt idx="0">
                  <c:v>Temps complet</c:v>
                </c:pt>
                <c:pt idx="1">
                  <c:v>Temps non complet</c:v>
                </c:pt>
              </c:strCache>
            </c:strRef>
          </c:cat>
          <c:val>
            <c:numRef>
              <c:f>Graphiques_emploi!$N$106:$N$107</c:f>
              <c:numCache>
                <c:formatCode>0.0%</c:formatCode>
                <c:ptCount val="2"/>
                <c:pt idx="0">
                  <c:v>0.78337330135891292</c:v>
                </c:pt>
                <c:pt idx="1">
                  <c:v>0.21662669864108713</c:v>
                </c:pt>
              </c:numCache>
            </c:numRef>
          </c:val>
          <c:extLst>
            <c:ext xmlns:c16="http://schemas.microsoft.com/office/drawing/2014/chart" uri="{C3380CC4-5D6E-409C-BE32-E72D297353CC}">
              <c16:uniqueId val="{00000003-492C-4A7D-939A-EC4E834EE9E8}"/>
            </c:ext>
          </c:extLst>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62748134920634935"/>
          <c:y val="0.40024709618480009"/>
          <c:w val="0.33479821428571427"/>
          <c:h val="0.39866979166666666"/>
        </c:manualLayout>
      </c:layout>
      <c:overlay val="0"/>
      <c:txPr>
        <a:bodyPr/>
        <a:lstStyle/>
        <a:p>
          <a:pPr>
            <a:defRPr sz="1400" b="1" i="0" u="none" strike="noStrike" baseline="0">
              <a:solidFill>
                <a:srgbClr val="000000"/>
              </a:solidFill>
              <a:latin typeface="Calibri"/>
              <a:ea typeface="Calibri"/>
              <a:cs typeface="Calibri"/>
            </a:defRPr>
          </a:pPr>
          <a:endParaRPr lang="fr-FR"/>
        </a:p>
      </c:txPr>
    </c:legend>
    <c:plotVisOnly val="1"/>
    <c:dispBlanksAs val="gap"/>
    <c:showDLblsOverMax val="0"/>
  </c:chart>
  <c:spPr>
    <a:solidFill>
      <a:schemeClr val="accent6">
        <a:lumMod val="40000"/>
        <a:lumOff val="60000"/>
      </a:schemeClr>
    </a:solidFill>
    <a:ln w="28575">
      <a:solidFill>
        <a:sysClr val="windowText" lastClr="000000"/>
      </a:solidFill>
    </a:ln>
  </c:spPr>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Calibri"/>
                <a:ea typeface="Calibri"/>
                <a:cs typeface="Calibri"/>
              </a:defRPr>
            </a:pPr>
            <a:r>
              <a:rPr lang="fr-FR" sz="1600"/>
              <a:t>Répartition par temps de travail du nombre de déclarations de création d'emploi</a:t>
            </a:r>
          </a:p>
        </c:rich>
      </c:tx>
      <c:overlay val="0"/>
    </c:title>
    <c:autoTitleDeleted val="0"/>
    <c:plotArea>
      <c:layout>
        <c:manualLayout>
          <c:layoutTarget val="inner"/>
          <c:xMode val="edge"/>
          <c:yMode val="edge"/>
          <c:x val="0.23140555555555556"/>
          <c:y val="0.21710798611111115"/>
          <c:w val="0.40546031746031747"/>
          <c:h val="0.70955555555555561"/>
        </c:manualLayout>
      </c:layout>
      <c:pieChart>
        <c:varyColors val="1"/>
        <c:ser>
          <c:idx val="0"/>
          <c:order val="0"/>
          <c:spPr>
            <a:solidFill>
              <a:schemeClr val="accent5">
                <a:lumMod val="40000"/>
                <a:lumOff val="60000"/>
              </a:schemeClr>
            </a:solidFill>
            <a:ln w="19050">
              <a:solidFill>
                <a:sysClr val="windowText" lastClr="000000"/>
              </a:solidFill>
            </a:ln>
          </c:spPr>
          <c:explosion val="5"/>
          <c:dPt>
            <c:idx val="0"/>
            <c:bubble3D val="0"/>
            <c:spPr>
              <a:solidFill>
                <a:schemeClr val="accent4">
                  <a:lumMod val="60000"/>
                  <a:lumOff val="40000"/>
                </a:schemeClr>
              </a:solidFill>
              <a:ln w="19050">
                <a:solidFill>
                  <a:sysClr val="windowText" lastClr="000000"/>
                </a:solidFill>
              </a:ln>
            </c:spPr>
            <c:extLst>
              <c:ext xmlns:c16="http://schemas.microsoft.com/office/drawing/2014/chart" uri="{C3380CC4-5D6E-409C-BE32-E72D297353CC}">
                <c16:uniqueId val="{00000001-22C3-4F1E-9F1F-0BA997F99C05}"/>
              </c:ext>
            </c:extLst>
          </c:dPt>
          <c:dPt>
            <c:idx val="1"/>
            <c:bubble3D val="0"/>
            <c:spPr>
              <a:solidFill>
                <a:schemeClr val="accent6">
                  <a:lumMod val="60000"/>
                  <a:lumOff val="40000"/>
                </a:schemeClr>
              </a:solidFill>
              <a:ln w="19050">
                <a:solidFill>
                  <a:sysClr val="windowText" lastClr="000000"/>
                </a:solidFill>
              </a:ln>
            </c:spPr>
            <c:extLst>
              <c:ext xmlns:c16="http://schemas.microsoft.com/office/drawing/2014/chart" uri="{C3380CC4-5D6E-409C-BE32-E72D297353CC}">
                <c16:uniqueId val="{00000003-22C3-4F1E-9F1F-0BA997F99C05}"/>
              </c:ext>
            </c:extLst>
          </c:dPt>
          <c:dLbls>
            <c:spPr>
              <a:noFill/>
              <a:ln>
                <a:noFill/>
              </a:ln>
              <a:effectLst/>
            </c:spPr>
            <c:txPr>
              <a:bodyPr/>
              <a:lstStyle/>
              <a:p>
                <a:pPr>
                  <a:defRPr sz="1200" b="1" i="0" u="none" strike="noStrike" baseline="0">
                    <a:solidFill>
                      <a:srgbClr val="000000"/>
                    </a:solidFill>
                    <a:latin typeface="Calibri"/>
                    <a:ea typeface="Calibri"/>
                    <a:cs typeface="Calibri"/>
                  </a:defRPr>
                </a:pPr>
                <a:endParaRPr lang="fr-FR"/>
              </a:p>
            </c:txPr>
            <c:showLegendKey val="0"/>
            <c:showVal val="1"/>
            <c:showCatName val="0"/>
            <c:showSerName val="0"/>
            <c:showPercent val="0"/>
            <c:showBubbleSize val="0"/>
            <c:showLeaderLines val="1"/>
            <c:extLst>
              <c:ext xmlns:c15="http://schemas.microsoft.com/office/drawing/2012/chart" uri="{CE6537A1-D6FC-4f65-9D91-7224C49458BB}"/>
            </c:extLst>
          </c:dLbls>
          <c:cat>
            <c:strRef>
              <c:f>Graphiques_emploi!$L$131:$L$132</c:f>
              <c:strCache>
                <c:ptCount val="2"/>
                <c:pt idx="0">
                  <c:v>Temps complet</c:v>
                </c:pt>
                <c:pt idx="1">
                  <c:v>Temps non complet</c:v>
                </c:pt>
              </c:strCache>
            </c:strRef>
          </c:cat>
          <c:val>
            <c:numRef>
              <c:f>Graphiques_emploi!$N$131:$N$132</c:f>
              <c:numCache>
                <c:formatCode>0.0%</c:formatCode>
                <c:ptCount val="2"/>
                <c:pt idx="0">
                  <c:v>0.55647840531561465</c:v>
                </c:pt>
                <c:pt idx="1">
                  <c:v>0.4435215946843854</c:v>
                </c:pt>
              </c:numCache>
            </c:numRef>
          </c:val>
          <c:extLst>
            <c:ext xmlns:c16="http://schemas.microsoft.com/office/drawing/2014/chart" uri="{C3380CC4-5D6E-409C-BE32-E72D297353CC}">
              <c16:uniqueId val="{00000004-22C3-4F1E-9F1F-0BA997F99C05}"/>
            </c:ext>
          </c:extLst>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64589563492063495"/>
          <c:y val="0.40024709618480009"/>
          <c:w val="0.33402301587301592"/>
          <c:h val="0.38103090277777779"/>
        </c:manualLayout>
      </c:layout>
      <c:overlay val="0"/>
      <c:txPr>
        <a:bodyPr/>
        <a:lstStyle/>
        <a:p>
          <a:pPr>
            <a:defRPr sz="1400" b="1" i="0" u="none" strike="noStrike" baseline="0">
              <a:solidFill>
                <a:srgbClr val="000000"/>
              </a:solidFill>
              <a:latin typeface="Calibri"/>
              <a:ea typeface="Calibri"/>
              <a:cs typeface="Calibri"/>
            </a:defRPr>
          </a:pPr>
          <a:endParaRPr lang="fr-FR"/>
        </a:p>
      </c:txPr>
    </c:legend>
    <c:plotVisOnly val="1"/>
    <c:dispBlanksAs val="gap"/>
    <c:showDLblsOverMax val="0"/>
  </c:chart>
  <c:spPr>
    <a:solidFill>
      <a:schemeClr val="accent6">
        <a:lumMod val="40000"/>
        <a:lumOff val="60000"/>
      </a:schemeClr>
    </a:solidFill>
    <a:ln w="28575">
      <a:solidFill>
        <a:sysClr val="windowText" lastClr="000000"/>
      </a:solidFill>
    </a:ln>
  </c:spPr>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Calibri"/>
                <a:ea typeface="Calibri"/>
                <a:cs typeface="Calibri"/>
              </a:defRPr>
            </a:pPr>
            <a:r>
              <a:rPr lang="fr-FR" sz="1600"/>
              <a:t>Répartition par catégorie hiérarchique des déclarations de créations d'emploi</a:t>
            </a:r>
          </a:p>
        </c:rich>
      </c:tx>
      <c:layout>
        <c:manualLayout>
          <c:xMode val="edge"/>
          <c:yMode val="edge"/>
          <c:x val="0.13970039682539684"/>
          <c:y val="3.0868055555555555E-2"/>
        </c:manualLayout>
      </c:layout>
      <c:overlay val="0"/>
    </c:title>
    <c:autoTitleDeleted val="0"/>
    <c:plotArea>
      <c:layout>
        <c:manualLayout>
          <c:layoutTarget val="inner"/>
          <c:xMode val="edge"/>
          <c:yMode val="edge"/>
          <c:x val="0.20161984126984128"/>
          <c:y val="0.2358625"/>
          <c:w val="0.40607500000000002"/>
          <c:h val="0.71063125000000005"/>
        </c:manualLayout>
      </c:layout>
      <c:pieChart>
        <c:varyColors val="1"/>
        <c:ser>
          <c:idx val="0"/>
          <c:order val="0"/>
          <c:spPr>
            <a:solidFill>
              <a:schemeClr val="accent6">
                <a:lumMod val="60000"/>
                <a:lumOff val="40000"/>
              </a:schemeClr>
            </a:solidFill>
            <a:ln w="19050">
              <a:solidFill>
                <a:sysClr val="windowText" lastClr="000000"/>
              </a:solidFill>
            </a:ln>
          </c:spPr>
          <c:dPt>
            <c:idx val="0"/>
            <c:bubble3D val="0"/>
            <c:extLst>
              <c:ext xmlns:c16="http://schemas.microsoft.com/office/drawing/2014/chart" uri="{C3380CC4-5D6E-409C-BE32-E72D297353CC}">
                <c16:uniqueId val="{00000000-87A0-4EA4-B8B2-71A377E361CB}"/>
              </c:ext>
            </c:extLst>
          </c:dPt>
          <c:dPt>
            <c:idx val="1"/>
            <c:bubble3D val="0"/>
            <c:spPr>
              <a:solidFill>
                <a:schemeClr val="bg1">
                  <a:lumMod val="65000"/>
                </a:schemeClr>
              </a:solidFill>
              <a:ln w="19050">
                <a:solidFill>
                  <a:sysClr val="windowText" lastClr="000000"/>
                </a:solidFill>
              </a:ln>
            </c:spPr>
            <c:extLst>
              <c:ext xmlns:c16="http://schemas.microsoft.com/office/drawing/2014/chart" uri="{C3380CC4-5D6E-409C-BE32-E72D297353CC}">
                <c16:uniqueId val="{00000002-87A0-4EA4-B8B2-71A377E361CB}"/>
              </c:ext>
            </c:extLst>
          </c:dPt>
          <c:dPt>
            <c:idx val="2"/>
            <c:bubble3D val="0"/>
            <c:spPr>
              <a:solidFill>
                <a:srgbClr val="00B050"/>
              </a:solidFill>
              <a:ln w="19050">
                <a:solidFill>
                  <a:sysClr val="windowText" lastClr="000000"/>
                </a:solidFill>
              </a:ln>
            </c:spPr>
            <c:extLst>
              <c:ext xmlns:c16="http://schemas.microsoft.com/office/drawing/2014/chart" uri="{C3380CC4-5D6E-409C-BE32-E72D297353CC}">
                <c16:uniqueId val="{00000004-87A0-4EA4-B8B2-71A377E361CB}"/>
              </c:ext>
            </c:extLst>
          </c:dPt>
          <c:dLbls>
            <c:spPr>
              <a:noFill/>
              <a:ln>
                <a:noFill/>
              </a:ln>
              <a:effectLst/>
            </c:spPr>
            <c:txPr>
              <a:bodyPr/>
              <a:lstStyle/>
              <a:p>
                <a:pPr>
                  <a:defRPr sz="1200" b="1" i="0" u="none" strike="noStrike" baseline="0">
                    <a:solidFill>
                      <a:srgbClr val="000000"/>
                    </a:solidFill>
                    <a:latin typeface="Calibri"/>
                    <a:ea typeface="Calibri"/>
                    <a:cs typeface="Calibri"/>
                  </a:defRPr>
                </a:pPr>
                <a:endParaRPr lang="fr-FR"/>
              </a:p>
            </c:txPr>
            <c:showLegendKey val="0"/>
            <c:showVal val="1"/>
            <c:showCatName val="0"/>
            <c:showSerName val="0"/>
            <c:showPercent val="0"/>
            <c:showBubbleSize val="0"/>
            <c:showLeaderLines val="1"/>
            <c:extLst>
              <c:ext xmlns:c15="http://schemas.microsoft.com/office/drawing/2012/chart" uri="{CE6537A1-D6FC-4f65-9D91-7224C49458BB}"/>
            </c:extLst>
          </c:dLbls>
          <c:cat>
            <c:strRef>
              <c:f>Graphiques_emploi!$L$153:$L$155</c:f>
              <c:strCache>
                <c:ptCount val="3"/>
                <c:pt idx="0">
                  <c:v>Catégorie A</c:v>
                </c:pt>
                <c:pt idx="1">
                  <c:v>Catégorie B</c:v>
                </c:pt>
                <c:pt idx="2">
                  <c:v>Catégorie C</c:v>
                </c:pt>
              </c:strCache>
            </c:strRef>
          </c:cat>
          <c:val>
            <c:numRef>
              <c:f>Graphiques_emploi!$N$153:$N$155</c:f>
              <c:numCache>
                <c:formatCode>0.0%</c:formatCode>
                <c:ptCount val="3"/>
                <c:pt idx="0">
                  <c:v>0.17275747508305647</c:v>
                </c:pt>
                <c:pt idx="1">
                  <c:v>0.16611295681063123</c:v>
                </c:pt>
                <c:pt idx="2">
                  <c:v>0.66112956810631229</c:v>
                </c:pt>
              </c:numCache>
            </c:numRef>
          </c:val>
          <c:extLst>
            <c:ext xmlns:c16="http://schemas.microsoft.com/office/drawing/2014/chart" uri="{C3380CC4-5D6E-409C-BE32-E72D297353CC}">
              <c16:uniqueId val="{00000005-87A0-4EA4-B8B2-71A377E361CB}"/>
            </c:ext>
          </c:extLst>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67535654761904762"/>
          <c:y val="0.35873208156672726"/>
          <c:w val="0.25446785714285713"/>
          <c:h val="0.39608263888888889"/>
        </c:manualLayout>
      </c:layout>
      <c:overlay val="0"/>
      <c:txPr>
        <a:bodyPr/>
        <a:lstStyle/>
        <a:p>
          <a:pPr>
            <a:defRPr sz="1400" b="1" i="0" u="none" strike="noStrike" baseline="0">
              <a:solidFill>
                <a:srgbClr val="000000"/>
              </a:solidFill>
              <a:latin typeface="Calibri"/>
              <a:ea typeface="Calibri"/>
              <a:cs typeface="Calibri"/>
            </a:defRPr>
          </a:pPr>
          <a:endParaRPr lang="fr-FR"/>
        </a:p>
      </c:txPr>
    </c:legend>
    <c:plotVisOnly val="1"/>
    <c:dispBlanksAs val="gap"/>
    <c:showDLblsOverMax val="0"/>
  </c:chart>
  <c:spPr>
    <a:solidFill>
      <a:schemeClr val="accent6">
        <a:lumMod val="40000"/>
        <a:lumOff val="60000"/>
      </a:schemeClr>
    </a:solidFill>
    <a:ln w="28575">
      <a:solidFill>
        <a:sysClr val="windowText" lastClr="000000"/>
      </a:solidFill>
    </a:ln>
  </c:spPr>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Calibri"/>
                <a:ea typeface="Calibri"/>
                <a:cs typeface="Calibri"/>
              </a:defRPr>
            </a:pPr>
            <a:r>
              <a:rPr lang="fr-FR" sz="1600"/>
              <a:t>Répartition par catégorie hiérarchique des offres d'emploi</a:t>
            </a:r>
          </a:p>
        </c:rich>
      </c:tx>
      <c:overlay val="0"/>
    </c:title>
    <c:autoTitleDeleted val="0"/>
    <c:plotArea>
      <c:layout>
        <c:manualLayout>
          <c:layoutTarget val="inner"/>
          <c:xMode val="edge"/>
          <c:yMode val="edge"/>
          <c:x val="0.18902063492063495"/>
          <c:y val="0.2115118055555556"/>
          <c:w val="0.40607500000000002"/>
          <c:h val="0.71063125000000005"/>
        </c:manualLayout>
      </c:layout>
      <c:pieChart>
        <c:varyColors val="1"/>
        <c:ser>
          <c:idx val="0"/>
          <c:order val="0"/>
          <c:spPr>
            <a:solidFill>
              <a:schemeClr val="accent6">
                <a:lumMod val="60000"/>
                <a:lumOff val="40000"/>
              </a:schemeClr>
            </a:solidFill>
            <a:ln w="19050">
              <a:solidFill>
                <a:sysClr val="windowText" lastClr="000000"/>
              </a:solidFill>
            </a:ln>
          </c:spPr>
          <c:dPt>
            <c:idx val="0"/>
            <c:bubble3D val="0"/>
            <c:spPr>
              <a:solidFill>
                <a:schemeClr val="tx2">
                  <a:lumMod val="40000"/>
                  <a:lumOff val="60000"/>
                </a:schemeClr>
              </a:solidFill>
              <a:ln w="19050">
                <a:solidFill>
                  <a:sysClr val="windowText" lastClr="000000"/>
                </a:solidFill>
              </a:ln>
            </c:spPr>
            <c:extLst>
              <c:ext xmlns:c16="http://schemas.microsoft.com/office/drawing/2014/chart" uri="{C3380CC4-5D6E-409C-BE32-E72D297353CC}">
                <c16:uniqueId val="{00000001-F349-4B8D-9A92-64A141E4DD36}"/>
              </c:ext>
            </c:extLst>
          </c:dPt>
          <c:dPt>
            <c:idx val="1"/>
            <c:bubble3D val="0"/>
            <c:spPr>
              <a:solidFill>
                <a:schemeClr val="bg2">
                  <a:lumMod val="75000"/>
                </a:schemeClr>
              </a:solidFill>
              <a:ln w="19050">
                <a:solidFill>
                  <a:sysClr val="windowText" lastClr="000000"/>
                </a:solidFill>
              </a:ln>
            </c:spPr>
            <c:extLst>
              <c:ext xmlns:c16="http://schemas.microsoft.com/office/drawing/2014/chart" uri="{C3380CC4-5D6E-409C-BE32-E72D297353CC}">
                <c16:uniqueId val="{00000003-F349-4B8D-9A92-64A141E4DD36}"/>
              </c:ext>
            </c:extLst>
          </c:dPt>
          <c:dPt>
            <c:idx val="2"/>
            <c:bubble3D val="0"/>
            <c:spPr>
              <a:solidFill>
                <a:schemeClr val="accent4">
                  <a:lumMod val="60000"/>
                  <a:lumOff val="40000"/>
                </a:schemeClr>
              </a:solidFill>
              <a:ln w="19050">
                <a:solidFill>
                  <a:sysClr val="windowText" lastClr="000000"/>
                </a:solidFill>
              </a:ln>
            </c:spPr>
            <c:extLst>
              <c:ext xmlns:c16="http://schemas.microsoft.com/office/drawing/2014/chart" uri="{C3380CC4-5D6E-409C-BE32-E72D297353CC}">
                <c16:uniqueId val="{00000005-F349-4B8D-9A92-64A141E4DD36}"/>
              </c:ext>
            </c:extLst>
          </c:dPt>
          <c:dLbls>
            <c:spPr>
              <a:noFill/>
              <a:ln>
                <a:noFill/>
              </a:ln>
              <a:effectLst/>
            </c:spPr>
            <c:txPr>
              <a:bodyPr/>
              <a:lstStyle/>
              <a:p>
                <a:pPr>
                  <a:defRPr sz="1200" b="1" i="0" u="none" strike="noStrike" baseline="0">
                    <a:solidFill>
                      <a:srgbClr val="000000"/>
                    </a:solidFill>
                    <a:latin typeface="Calibri"/>
                    <a:ea typeface="Calibri"/>
                    <a:cs typeface="Calibri"/>
                  </a:defRPr>
                </a:pPr>
                <a:endParaRPr lang="fr-FR"/>
              </a:p>
            </c:txPr>
            <c:showLegendKey val="0"/>
            <c:showVal val="1"/>
            <c:showCatName val="0"/>
            <c:showSerName val="0"/>
            <c:showPercent val="0"/>
            <c:showBubbleSize val="0"/>
            <c:showLeaderLines val="1"/>
            <c:extLst>
              <c:ext xmlns:c15="http://schemas.microsoft.com/office/drawing/2012/chart" uri="{CE6537A1-D6FC-4f65-9D91-7224C49458BB}"/>
            </c:extLst>
          </c:dLbls>
          <c:cat>
            <c:strRef>
              <c:f>Graphiques_emploi!$L$153:$L$155</c:f>
              <c:strCache>
                <c:ptCount val="3"/>
                <c:pt idx="0">
                  <c:v>Catégorie A</c:v>
                </c:pt>
                <c:pt idx="1">
                  <c:v>Catégorie B</c:v>
                </c:pt>
                <c:pt idx="2">
                  <c:v>Catégorie C</c:v>
                </c:pt>
              </c:strCache>
            </c:strRef>
          </c:cat>
          <c:val>
            <c:numRef>
              <c:f>Graphiques_emploi!$N$153:$N$155</c:f>
              <c:numCache>
                <c:formatCode>0.0%</c:formatCode>
                <c:ptCount val="3"/>
                <c:pt idx="0">
                  <c:v>0.17275747508305647</c:v>
                </c:pt>
                <c:pt idx="1">
                  <c:v>0.16611295681063123</c:v>
                </c:pt>
                <c:pt idx="2">
                  <c:v>0.66112956810631229</c:v>
                </c:pt>
              </c:numCache>
            </c:numRef>
          </c:val>
          <c:extLst>
            <c:ext xmlns:c16="http://schemas.microsoft.com/office/drawing/2014/chart" uri="{C3380CC4-5D6E-409C-BE32-E72D297353CC}">
              <c16:uniqueId val="{00000006-F349-4B8D-9A92-64A141E4DD36}"/>
            </c:ext>
          </c:extLst>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67768253968253966"/>
          <c:y val="0.35873208156672726"/>
          <c:w val="0.25214186507936509"/>
          <c:h val="0.42443090277777779"/>
        </c:manualLayout>
      </c:layout>
      <c:overlay val="0"/>
      <c:txPr>
        <a:bodyPr/>
        <a:lstStyle/>
        <a:p>
          <a:pPr>
            <a:defRPr sz="1400" b="1" i="0" u="none" strike="noStrike" baseline="0">
              <a:solidFill>
                <a:srgbClr val="000000"/>
              </a:solidFill>
              <a:latin typeface="Calibri"/>
              <a:ea typeface="Calibri"/>
              <a:cs typeface="Calibri"/>
            </a:defRPr>
          </a:pPr>
          <a:endParaRPr lang="fr-FR"/>
        </a:p>
      </c:txPr>
    </c:legend>
    <c:plotVisOnly val="1"/>
    <c:dispBlanksAs val="gap"/>
    <c:showDLblsOverMax val="0"/>
  </c:chart>
  <c:spPr>
    <a:solidFill>
      <a:schemeClr val="accent6">
        <a:lumMod val="40000"/>
        <a:lumOff val="60000"/>
      </a:schemeClr>
    </a:solidFill>
    <a:ln w="28575">
      <a:solidFill>
        <a:sysClr val="windowText" lastClr="000000"/>
      </a:solidFill>
    </a:ln>
  </c:spPr>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Calibri"/>
                <a:ea typeface="Calibri"/>
                <a:cs typeface="Calibri"/>
              </a:defRPr>
            </a:pPr>
            <a:r>
              <a:rPr lang="fr-FR" sz="1600" dirty="0"/>
              <a:t>Typologie des recrutements dans la fonction publique territoriale en 2021</a:t>
            </a:r>
          </a:p>
        </c:rich>
      </c:tx>
      <c:overlay val="0"/>
    </c:title>
    <c:autoTitleDeleted val="0"/>
    <c:plotArea>
      <c:layout/>
      <c:barChart>
        <c:barDir val="bar"/>
        <c:grouping val="clustered"/>
        <c:varyColors val="0"/>
        <c:ser>
          <c:idx val="0"/>
          <c:order val="0"/>
          <c:spPr>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0800000" scaled="1"/>
              <a:tileRect/>
            </a:gradFill>
            <a:ln w="19050">
              <a:solidFill>
                <a:sysClr val="windowText" lastClr="000000"/>
              </a:solidFill>
            </a:ln>
          </c:spPr>
          <c:invertIfNegative val="0"/>
          <c:dLbls>
            <c:spPr>
              <a:noFill/>
              <a:ln>
                <a:noFill/>
              </a:ln>
              <a:effectLst/>
            </c:spPr>
            <c:txPr>
              <a:bodyPr/>
              <a:lstStyle/>
              <a:p>
                <a:pPr>
                  <a:defRPr sz="1100" b="1" i="0" u="none" strike="noStrike" baseline="0">
                    <a:solidFill>
                      <a:srgbClr val="000000"/>
                    </a:solidFill>
                    <a:latin typeface="Calibri"/>
                    <a:ea typeface="Calibri"/>
                    <a:cs typeface="Calibri"/>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Graphiques_emploi!$L$202:$L$215</c:f>
              <c:strCache>
                <c:ptCount val="14"/>
                <c:pt idx="0">
                  <c:v>Sélections professionnelles (Prolongation du dispositif des sélections professionnelles jusqu’au 13 mars 2018) </c:v>
                </c:pt>
                <c:pt idx="1">
                  <c:v>Recrutement direct cat. C (loi du 12 mars 2012)</c:v>
                </c:pt>
                <c:pt idx="2">
                  <c:v>Mutation interne</c:v>
                </c:pt>
                <c:pt idx="3">
                  <c:v>Mutation externe</c:v>
                </c:pt>
                <c:pt idx="4">
                  <c:v>Détachement</c:v>
                </c:pt>
                <c:pt idx="5">
                  <c:v>Liste d'aptitude après concours</c:v>
                </c:pt>
                <c:pt idx="6">
                  <c:v>Promotion interne</c:v>
                </c:pt>
                <c:pt idx="7">
                  <c:v>Recrutement direct (cat.C)</c:v>
                </c:pt>
                <c:pt idx="8">
                  <c:v>Reclassement pour inaptitude physique</c:v>
                </c:pt>
                <c:pt idx="9">
                  <c:v>Transfert de compétence</c:v>
                </c:pt>
                <c:pt idx="10">
                  <c:v>Réintégration</c:v>
                </c:pt>
                <c:pt idx="11">
                  <c:v>Complément de temps de travail</c:v>
                </c:pt>
                <c:pt idx="12">
                  <c:v>Modification du temps de travail</c:v>
                </c:pt>
                <c:pt idx="13">
                  <c:v>Intégration directe</c:v>
                </c:pt>
              </c:strCache>
            </c:strRef>
          </c:cat>
          <c:val>
            <c:numRef>
              <c:f>Graphiques_emploi!$N$202:$N$215</c:f>
              <c:numCache>
                <c:formatCode>0.0%</c:formatCode>
                <c:ptCount val="14"/>
                <c:pt idx="0">
                  <c:v>0</c:v>
                </c:pt>
                <c:pt idx="1">
                  <c:v>0</c:v>
                </c:pt>
                <c:pt idx="2">
                  <c:v>0.11714770797962648</c:v>
                </c:pt>
                <c:pt idx="3">
                  <c:v>0.18675721561969441</c:v>
                </c:pt>
                <c:pt idx="4">
                  <c:v>4.7538200339558571E-2</c:v>
                </c:pt>
                <c:pt idx="5">
                  <c:v>3.9049235993208829E-2</c:v>
                </c:pt>
                <c:pt idx="6">
                  <c:v>2.2071307300509338E-2</c:v>
                </c:pt>
                <c:pt idx="7">
                  <c:v>0.22580645161290322</c:v>
                </c:pt>
                <c:pt idx="8">
                  <c:v>0</c:v>
                </c:pt>
                <c:pt idx="9">
                  <c:v>3.3955857385398981E-3</c:v>
                </c:pt>
                <c:pt idx="10">
                  <c:v>3.3955857385398981E-3</c:v>
                </c:pt>
                <c:pt idx="11">
                  <c:v>6.7911714770797962E-3</c:v>
                </c:pt>
                <c:pt idx="12">
                  <c:v>0.24108658743633277</c:v>
                </c:pt>
                <c:pt idx="13">
                  <c:v>0.10696095076400679</c:v>
                </c:pt>
              </c:numCache>
            </c:numRef>
          </c:val>
          <c:extLst>
            <c:ext xmlns:c16="http://schemas.microsoft.com/office/drawing/2014/chart" uri="{C3380CC4-5D6E-409C-BE32-E72D297353CC}">
              <c16:uniqueId val="{00000000-1EA3-4BA0-867D-91AD11E20E9C}"/>
            </c:ext>
          </c:extLst>
        </c:ser>
        <c:dLbls>
          <c:showLegendKey val="0"/>
          <c:showVal val="0"/>
          <c:showCatName val="0"/>
          <c:showSerName val="0"/>
          <c:showPercent val="0"/>
          <c:showBubbleSize val="0"/>
        </c:dLbls>
        <c:gapWidth val="50"/>
        <c:axId val="117026816"/>
        <c:axId val="117028352"/>
      </c:barChart>
      <c:catAx>
        <c:axId val="117026816"/>
        <c:scaling>
          <c:orientation val="minMax"/>
        </c:scaling>
        <c:delete val="0"/>
        <c:axPos val="l"/>
        <c:numFmt formatCode="General" sourceLinked="1"/>
        <c:majorTickMark val="out"/>
        <c:minorTickMark val="none"/>
        <c:tickLblPos val="nextTo"/>
        <c:txPr>
          <a:bodyPr rot="0" vert="horz"/>
          <a:lstStyle/>
          <a:p>
            <a:pPr>
              <a:defRPr sz="1200" b="1" i="0" u="none" strike="noStrike" baseline="0">
                <a:solidFill>
                  <a:srgbClr val="000000"/>
                </a:solidFill>
                <a:latin typeface="Calibri"/>
                <a:ea typeface="Calibri"/>
                <a:cs typeface="Calibri"/>
              </a:defRPr>
            </a:pPr>
            <a:endParaRPr lang="fr-FR"/>
          </a:p>
        </c:txPr>
        <c:crossAx val="117028352"/>
        <c:crosses val="autoZero"/>
        <c:auto val="1"/>
        <c:lblAlgn val="ctr"/>
        <c:lblOffset val="100"/>
        <c:noMultiLvlLbl val="0"/>
      </c:catAx>
      <c:valAx>
        <c:axId val="117028352"/>
        <c:scaling>
          <c:orientation val="minMax"/>
        </c:scaling>
        <c:delete val="0"/>
        <c:axPos val="b"/>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117026816"/>
        <c:crosses val="autoZero"/>
        <c:crossBetween val="between"/>
        <c:majorUnit val="0.1"/>
      </c:valAx>
    </c:plotArea>
    <c:plotVisOnly val="1"/>
    <c:dispBlanksAs val="gap"/>
    <c:showDLblsOverMax val="0"/>
  </c:chart>
  <c:spPr>
    <a:ln w="28575">
      <a:solidFill>
        <a:sysClr val="windowText" lastClr="000000"/>
      </a:solidFill>
    </a:ln>
  </c:spPr>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0000"/>
                </a:solidFill>
                <a:latin typeface="Calibri"/>
                <a:ea typeface="Calibri"/>
                <a:cs typeface="Calibri"/>
              </a:defRPr>
            </a:pPr>
            <a:r>
              <a:rPr lang="fr-FR" sz="1800" dirty="0"/>
              <a:t>Répartition des nominations par domaine d'activité</a:t>
            </a:r>
          </a:p>
        </c:rich>
      </c:tx>
      <c:layout>
        <c:manualLayout>
          <c:xMode val="edge"/>
          <c:yMode val="edge"/>
          <c:x val="0.16860501792114699"/>
          <c:y val="3.8217592592592595E-2"/>
        </c:manualLayout>
      </c:layout>
      <c:overlay val="0"/>
    </c:title>
    <c:autoTitleDeleted val="0"/>
    <c:plotArea>
      <c:layout>
        <c:manualLayout>
          <c:layoutTarget val="inner"/>
          <c:xMode val="edge"/>
          <c:yMode val="edge"/>
          <c:x val="8.8354480286738354E-2"/>
          <c:y val="0.22331226851851854"/>
          <c:w val="0.45920878136200716"/>
          <c:h val="0.5931446759259259"/>
        </c:manualLayout>
      </c:layout>
      <c:pieChart>
        <c:varyColors val="1"/>
        <c:ser>
          <c:idx val="0"/>
          <c:order val="0"/>
          <c:dPt>
            <c:idx val="0"/>
            <c:bubble3D val="0"/>
            <c:extLst>
              <c:ext xmlns:c16="http://schemas.microsoft.com/office/drawing/2014/chart" uri="{C3380CC4-5D6E-409C-BE32-E72D297353CC}">
                <c16:uniqueId val="{00000000-92CB-4162-8EE7-6D240925F00D}"/>
              </c:ext>
            </c:extLst>
          </c:dPt>
          <c:dPt>
            <c:idx val="1"/>
            <c:bubble3D val="0"/>
            <c:extLst>
              <c:ext xmlns:c16="http://schemas.microsoft.com/office/drawing/2014/chart" uri="{C3380CC4-5D6E-409C-BE32-E72D297353CC}">
                <c16:uniqueId val="{00000001-92CB-4162-8EE7-6D240925F00D}"/>
              </c:ext>
            </c:extLst>
          </c:dPt>
          <c:dPt>
            <c:idx val="2"/>
            <c:bubble3D val="0"/>
            <c:extLst>
              <c:ext xmlns:c16="http://schemas.microsoft.com/office/drawing/2014/chart" uri="{C3380CC4-5D6E-409C-BE32-E72D297353CC}">
                <c16:uniqueId val="{00000002-92CB-4162-8EE7-6D240925F00D}"/>
              </c:ext>
            </c:extLst>
          </c:dPt>
          <c:dPt>
            <c:idx val="3"/>
            <c:bubble3D val="0"/>
            <c:extLst>
              <c:ext xmlns:c16="http://schemas.microsoft.com/office/drawing/2014/chart" uri="{C3380CC4-5D6E-409C-BE32-E72D297353CC}">
                <c16:uniqueId val="{00000003-92CB-4162-8EE7-6D240925F00D}"/>
              </c:ext>
            </c:extLst>
          </c:dPt>
          <c:dPt>
            <c:idx val="4"/>
            <c:bubble3D val="0"/>
            <c:extLst>
              <c:ext xmlns:c16="http://schemas.microsoft.com/office/drawing/2014/chart" uri="{C3380CC4-5D6E-409C-BE32-E72D297353CC}">
                <c16:uniqueId val="{00000004-92CB-4162-8EE7-6D240925F00D}"/>
              </c:ext>
            </c:extLst>
          </c:dPt>
          <c:dPt>
            <c:idx val="5"/>
            <c:bubble3D val="0"/>
            <c:extLst>
              <c:ext xmlns:c16="http://schemas.microsoft.com/office/drawing/2014/chart" uri="{C3380CC4-5D6E-409C-BE32-E72D297353CC}">
                <c16:uniqueId val="{00000005-92CB-4162-8EE7-6D240925F00D}"/>
              </c:ext>
            </c:extLst>
          </c:dPt>
          <c:dLbls>
            <c:spPr>
              <a:noFill/>
              <a:ln>
                <a:noFill/>
              </a:ln>
              <a:effectLst/>
            </c:spPr>
            <c:txPr>
              <a:bodyPr/>
              <a:lstStyle/>
              <a:p>
                <a:pPr>
                  <a:defRPr sz="1050" b="1" i="0" u="none" strike="noStrike" baseline="0">
                    <a:solidFill>
                      <a:srgbClr val="000000"/>
                    </a:solidFill>
                    <a:latin typeface="Calibri"/>
                    <a:ea typeface="Calibri"/>
                    <a:cs typeface="Calibri"/>
                  </a:defRPr>
                </a:pPr>
                <a:endParaRPr lang="fr-FR"/>
              </a:p>
            </c:txPr>
            <c:showLegendKey val="0"/>
            <c:showVal val="1"/>
            <c:showCatName val="0"/>
            <c:showSerName val="0"/>
            <c:showPercent val="0"/>
            <c:showBubbleSize val="0"/>
            <c:showLeaderLines val="1"/>
            <c:extLst>
              <c:ext xmlns:c15="http://schemas.microsoft.com/office/drawing/2012/chart" uri="{CE6537A1-D6FC-4f65-9D91-7224C49458BB}"/>
            </c:extLst>
          </c:dLbls>
          <c:cat>
            <c:strRef>
              <c:f>Graphiques_emploi!$L$233:$L$238</c:f>
              <c:strCache>
                <c:ptCount val="6"/>
                <c:pt idx="0">
                  <c:v>Pilotage, management et gestion des ressources</c:v>
                </c:pt>
                <c:pt idx="1">
                  <c:v>Politiques publiques d'aménagement et de développement territorial</c:v>
                </c:pt>
                <c:pt idx="2">
                  <c:v>Interventions techniques</c:v>
                </c:pt>
                <c:pt idx="3">
                  <c:v>Animation et services à la population</c:v>
                </c:pt>
                <c:pt idx="4">
                  <c:v>Sécurité</c:v>
                </c:pt>
                <c:pt idx="5">
                  <c:v>Autres</c:v>
                </c:pt>
              </c:strCache>
            </c:strRef>
          </c:cat>
          <c:val>
            <c:numRef>
              <c:f>Graphiques_emploi!$N$233:$N$238</c:f>
              <c:numCache>
                <c:formatCode>0.0%</c:formatCode>
                <c:ptCount val="6"/>
                <c:pt idx="0">
                  <c:v>0.16792611251049538</c:v>
                </c:pt>
                <c:pt idx="1">
                  <c:v>5.1217464315701094E-2</c:v>
                </c:pt>
                <c:pt idx="2">
                  <c:v>0.15952980688497062</c:v>
                </c:pt>
                <c:pt idx="3">
                  <c:v>0.40386230058774142</c:v>
                </c:pt>
                <c:pt idx="4">
                  <c:v>8.3963056255247689E-3</c:v>
                </c:pt>
                <c:pt idx="5">
                  <c:v>0.20906801007556675</c:v>
                </c:pt>
              </c:numCache>
            </c:numRef>
          </c:val>
          <c:extLst>
            <c:ext xmlns:c16="http://schemas.microsoft.com/office/drawing/2014/chart" uri="{C3380CC4-5D6E-409C-BE32-E72D297353CC}">
              <c16:uniqueId val="{00000006-92CB-4162-8EE7-6D240925F00D}"/>
            </c:ext>
          </c:extLst>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57235250896057344"/>
          <c:y val="0.25355393518518526"/>
          <c:w val="0.3941075268817204"/>
          <c:h val="0.62393611111111114"/>
        </c:manualLayout>
      </c:layout>
      <c:overlay val="0"/>
      <c:txPr>
        <a:bodyPr/>
        <a:lstStyle/>
        <a:p>
          <a:pPr>
            <a:defRPr sz="1200" b="1" i="0" u="none" strike="noStrike" baseline="0">
              <a:solidFill>
                <a:srgbClr val="000000"/>
              </a:solidFill>
              <a:latin typeface="Calibri"/>
              <a:ea typeface="Calibri"/>
              <a:cs typeface="Calibri"/>
            </a:defRPr>
          </a:pPr>
          <a:endParaRPr lang="fr-FR"/>
        </a:p>
      </c:txPr>
    </c:legend>
    <c:plotVisOnly val="1"/>
    <c:dispBlanksAs val="gap"/>
    <c:showDLblsOverMax val="0"/>
  </c:chart>
  <c:spPr>
    <a:ln w="28575">
      <a:solidFill>
        <a:sysClr val="windowText" lastClr="000000"/>
      </a:solidFill>
    </a:ln>
  </c:spPr>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dirty="0"/>
              <a:t>Nombre d'arrêtés rédigés </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'RAPPORT 2020'!$A$7</c:f>
              <c:strCache>
                <c:ptCount val="1"/>
                <c:pt idx="0">
                  <c:v>Nombre d'arrêtés rédigés (CAP inclus)</c:v>
                </c:pt>
              </c:strCache>
            </c:strRef>
          </c:tx>
          <c:spPr>
            <a:solidFill>
              <a:schemeClr val="accent6">
                <a:lumMod val="60000"/>
                <a:lumOff val="40000"/>
              </a:schemeClr>
            </a:solidFill>
          </c:spPr>
          <c:invertIfNegative val="0"/>
          <c:cat>
            <c:numRef>
              <c:f>'RAPPORT 2020'!$B$5:$H$5</c:f>
              <c:numCache>
                <c:formatCode>General</c:formatCode>
                <c:ptCount val="7"/>
                <c:pt idx="0">
                  <c:v>2015</c:v>
                </c:pt>
                <c:pt idx="1">
                  <c:v>2016</c:v>
                </c:pt>
                <c:pt idx="2">
                  <c:v>2017</c:v>
                </c:pt>
                <c:pt idx="3">
                  <c:v>2018</c:v>
                </c:pt>
                <c:pt idx="4">
                  <c:v>2019</c:v>
                </c:pt>
                <c:pt idx="5">
                  <c:v>2020</c:v>
                </c:pt>
                <c:pt idx="6">
                  <c:v>2021</c:v>
                </c:pt>
              </c:numCache>
            </c:numRef>
          </c:cat>
          <c:val>
            <c:numRef>
              <c:f>'RAPPORT 2020'!$B$7:$H$7</c:f>
              <c:numCache>
                <c:formatCode>#,##0</c:formatCode>
                <c:ptCount val="7"/>
                <c:pt idx="0">
                  <c:v>12099</c:v>
                </c:pt>
                <c:pt idx="1">
                  <c:v>7872</c:v>
                </c:pt>
                <c:pt idx="2">
                  <c:v>14641</c:v>
                </c:pt>
                <c:pt idx="3">
                  <c:v>16200</c:v>
                </c:pt>
                <c:pt idx="4">
                  <c:v>15024</c:v>
                </c:pt>
                <c:pt idx="5">
                  <c:v>16194</c:v>
                </c:pt>
                <c:pt idx="6">
                  <c:v>14095</c:v>
                </c:pt>
              </c:numCache>
            </c:numRef>
          </c:val>
          <c:extLst>
            <c:ext xmlns:c16="http://schemas.microsoft.com/office/drawing/2014/chart" uri="{C3380CC4-5D6E-409C-BE32-E72D297353CC}">
              <c16:uniqueId val="{00000000-7C7D-4EDA-91CC-B367632A76B3}"/>
            </c:ext>
          </c:extLst>
        </c:ser>
        <c:dLbls>
          <c:showLegendKey val="0"/>
          <c:showVal val="0"/>
          <c:showCatName val="0"/>
          <c:showSerName val="0"/>
          <c:showPercent val="0"/>
          <c:showBubbleSize val="0"/>
        </c:dLbls>
        <c:gapWidth val="150"/>
        <c:shape val="box"/>
        <c:axId val="70796800"/>
        <c:axId val="42636928"/>
        <c:axId val="0"/>
      </c:bar3DChart>
      <c:catAx>
        <c:axId val="70796800"/>
        <c:scaling>
          <c:orientation val="minMax"/>
        </c:scaling>
        <c:delete val="0"/>
        <c:axPos val="b"/>
        <c:numFmt formatCode="General" sourceLinked="1"/>
        <c:majorTickMark val="out"/>
        <c:minorTickMark val="none"/>
        <c:tickLblPos val="nextTo"/>
        <c:crossAx val="42636928"/>
        <c:crosses val="autoZero"/>
        <c:auto val="1"/>
        <c:lblAlgn val="ctr"/>
        <c:lblOffset val="100"/>
        <c:noMultiLvlLbl val="0"/>
      </c:catAx>
      <c:valAx>
        <c:axId val="42636928"/>
        <c:scaling>
          <c:orientation val="minMax"/>
        </c:scaling>
        <c:delete val="0"/>
        <c:axPos val="l"/>
        <c:majorGridlines/>
        <c:numFmt formatCode="#,##0" sourceLinked="1"/>
        <c:majorTickMark val="out"/>
        <c:minorTickMark val="none"/>
        <c:tickLblPos val="nextTo"/>
        <c:crossAx val="70796800"/>
        <c:crosses val="autoZero"/>
        <c:crossBetween val="between"/>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fr-FR" sz="1600" b="1" u="none" dirty="0"/>
              <a:t>Nombres de bulletins par type de collectivité Année</a:t>
            </a:r>
            <a:r>
              <a:rPr lang="fr-FR" sz="1600" b="1" u="none" baseline="0" dirty="0"/>
              <a:t> 2021</a:t>
            </a:r>
            <a:endParaRPr lang="fr-FR" sz="1600" b="1" u="none" dirty="0"/>
          </a:p>
        </c:rich>
      </c:tx>
      <c:overlay val="0"/>
      <c:spPr>
        <a:solidFill>
          <a:schemeClr val="accent6">
            <a:lumMod val="40000"/>
            <a:lumOff val="60000"/>
          </a:schemeClr>
        </a:solid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'RAPPORT 2020'!$B$5:$B$6</c:f>
              <c:strCache>
                <c:ptCount val="2"/>
                <c:pt idx="0">
                  <c:v>Nombre de bulletins par types de collectivité</c:v>
                </c:pt>
                <c:pt idx="1">
                  <c:v> Affiliées</c:v>
                </c:pt>
              </c:strCache>
            </c:strRef>
          </c:tx>
          <c:spPr>
            <a:solidFill>
              <a:schemeClr val="accent1"/>
            </a:solidFill>
            <a:ln>
              <a:noFill/>
            </a:ln>
            <a:effectLst/>
          </c:spPr>
          <c:invertIfNegative val="0"/>
          <c:cat>
            <c:strRef>
              <c:f>'RAPPORT 2020'!$A$7:$A$19</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'RAPPORT 2020'!$B$7:$B$19</c:f>
              <c:numCache>
                <c:formatCode>General</c:formatCode>
                <c:ptCount val="12"/>
                <c:pt idx="0">
                  <c:v>6</c:v>
                </c:pt>
                <c:pt idx="1">
                  <c:v>7</c:v>
                </c:pt>
                <c:pt idx="2">
                  <c:v>6</c:v>
                </c:pt>
                <c:pt idx="3">
                  <c:v>5</c:v>
                </c:pt>
                <c:pt idx="4">
                  <c:v>8</c:v>
                </c:pt>
                <c:pt idx="5">
                  <c:v>7</c:v>
                </c:pt>
                <c:pt idx="6">
                  <c:v>8</c:v>
                </c:pt>
                <c:pt idx="7">
                  <c:v>7</c:v>
                </c:pt>
                <c:pt idx="8">
                  <c:v>11</c:v>
                </c:pt>
                <c:pt idx="9">
                  <c:v>7</c:v>
                </c:pt>
                <c:pt idx="10">
                  <c:v>8</c:v>
                </c:pt>
                <c:pt idx="11">
                  <c:v>7</c:v>
                </c:pt>
              </c:numCache>
            </c:numRef>
          </c:val>
          <c:extLst>
            <c:ext xmlns:c16="http://schemas.microsoft.com/office/drawing/2014/chart" uri="{C3380CC4-5D6E-409C-BE32-E72D297353CC}">
              <c16:uniqueId val="{00000000-FC28-45B1-8220-FC0580E56C10}"/>
            </c:ext>
          </c:extLst>
        </c:ser>
        <c:ser>
          <c:idx val="1"/>
          <c:order val="1"/>
          <c:tx>
            <c:strRef>
              <c:f>'RAPPORT 2020'!$C$5:$C$6</c:f>
              <c:strCache>
                <c:ptCount val="2"/>
                <c:pt idx="0">
                  <c:v>Nombre de bulletins par types de collectivité</c:v>
                </c:pt>
                <c:pt idx="1">
                  <c:v> Non-affiliées</c:v>
                </c:pt>
              </c:strCache>
            </c:strRef>
          </c:tx>
          <c:spPr>
            <a:solidFill>
              <a:schemeClr val="accent2"/>
            </a:solidFill>
            <a:ln>
              <a:noFill/>
            </a:ln>
            <a:effectLst/>
          </c:spPr>
          <c:invertIfNegative val="0"/>
          <c:cat>
            <c:strRef>
              <c:f>'RAPPORT 2020'!$A$7:$A$19</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'RAPPORT 2020'!$C$7:$C$19</c:f>
              <c:numCache>
                <c:formatCode>General</c:formatCode>
                <c:ptCount val="12"/>
                <c:pt idx="0">
                  <c:v>5</c:v>
                </c:pt>
                <c:pt idx="1">
                  <c:v>5</c:v>
                </c:pt>
                <c:pt idx="2">
                  <c:v>5</c:v>
                </c:pt>
                <c:pt idx="3">
                  <c:v>5</c:v>
                </c:pt>
                <c:pt idx="4">
                  <c:v>7</c:v>
                </c:pt>
                <c:pt idx="5">
                  <c:v>8</c:v>
                </c:pt>
                <c:pt idx="6">
                  <c:v>8</c:v>
                </c:pt>
                <c:pt idx="7">
                  <c:v>9</c:v>
                </c:pt>
                <c:pt idx="8">
                  <c:v>10</c:v>
                </c:pt>
                <c:pt idx="9">
                  <c:v>12</c:v>
                </c:pt>
                <c:pt idx="10">
                  <c:v>12</c:v>
                </c:pt>
                <c:pt idx="11">
                  <c:v>12</c:v>
                </c:pt>
              </c:numCache>
            </c:numRef>
          </c:val>
          <c:extLst>
            <c:ext xmlns:c16="http://schemas.microsoft.com/office/drawing/2014/chart" uri="{C3380CC4-5D6E-409C-BE32-E72D297353CC}">
              <c16:uniqueId val="{00000001-FC28-45B1-8220-FC0580E56C10}"/>
            </c:ext>
          </c:extLst>
        </c:ser>
        <c:dLbls>
          <c:showLegendKey val="0"/>
          <c:showVal val="0"/>
          <c:showCatName val="0"/>
          <c:showSerName val="0"/>
          <c:showPercent val="0"/>
          <c:showBubbleSize val="0"/>
        </c:dLbls>
        <c:gapWidth val="219"/>
        <c:overlap val="-27"/>
        <c:axId val="951116847"/>
        <c:axId val="987585263"/>
        <c:extLst>
          <c:ext xmlns:c15="http://schemas.microsoft.com/office/drawing/2012/chart" uri="{02D57815-91ED-43cb-92C2-25804820EDAC}">
            <c15:filteredBarSeries>
              <c15:ser>
                <c:idx val="2"/>
                <c:order val="2"/>
                <c:tx>
                  <c:strRef>
                    <c:extLst>
                      <c:ext uri="{02D57815-91ED-43cb-92C2-25804820EDAC}">
                        <c15:formulaRef>
                          <c15:sqref>'RAPPORT 2020'!$D$5:$D$6</c15:sqref>
                        </c15:formulaRef>
                      </c:ext>
                    </c:extLst>
                    <c:strCache>
                      <c:ptCount val="2"/>
                      <c:pt idx="0">
                        <c:v>Nombre de bulletins par types de collectivité</c:v>
                      </c:pt>
                      <c:pt idx="1">
                        <c:v>Total</c:v>
                      </c:pt>
                    </c:strCache>
                  </c:strRef>
                </c:tx>
                <c:spPr>
                  <a:solidFill>
                    <a:schemeClr val="accent3"/>
                  </a:solidFill>
                  <a:ln>
                    <a:noFill/>
                  </a:ln>
                  <a:effectLst/>
                </c:spPr>
                <c:invertIfNegative val="0"/>
                <c:cat>
                  <c:strRef>
                    <c:extLst>
                      <c:ext uri="{02D57815-91ED-43cb-92C2-25804820EDAC}">
                        <c15:formulaRef>
                          <c15:sqref>'RAPPORT 2020'!$A$7:$A$19</c15:sqref>
                        </c15:formulaRef>
                      </c:ext>
                    </c:extLst>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extLst>
                      <c:ext uri="{02D57815-91ED-43cb-92C2-25804820EDAC}">
                        <c15:formulaRef>
                          <c15:sqref>'RAPPORT 2020'!$D$7:$D$19</c15:sqref>
                        </c15:formulaRef>
                      </c:ext>
                    </c:extLst>
                    <c:numCache>
                      <c:formatCode>General</c:formatCode>
                      <c:ptCount val="12"/>
                      <c:pt idx="0">
                        <c:v>11</c:v>
                      </c:pt>
                      <c:pt idx="1">
                        <c:v>12</c:v>
                      </c:pt>
                      <c:pt idx="2">
                        <c:v>11</c:v>
                      </c:pt>
                      <c:pt idx="3">
                        <c:v>10</c:v>
                      </c:pt>
                      <c:pt idx="4">
                        <c:v>15</c:v>
                      </c:pt>
                      <c:pt idx="5">
                        <c:v>15</c:v>
                      </c:pt>
                      <c:pt idx="6">
                        <c:v>16</c:v>
                      </c:pt>
                      <c:pt idx="7">
                        <c:v>16</c:v>
                      </c:pt>
                      <c:pt idx="8">
                        <c:v>21</c:v>
                      </c:pt>
                      <c:pt idx="9">
                        <c:v>19</c:v>
                      </c:pt>
                      <c:pt idx="10">
                        <c:v>20</c:v>
                      </c:pt>
                      <c:pt idx="11">
                        <c:v>19</c:v>
                      </c:pt>
                    </c:numCache>
                  </c:numRef>
                </c:val>
                <c:extLst>
                  <c:ext xmlns:c16="http://schemas.microsoft.com/office/drawing/2014/chart" uri="{C3380CC4-5D6E-409C-BE32-E72D297353CC}">
                    <c16:uniqueId val="{00000002-FC28-45B1-8220-FC0580E56C10}"/>
                  </c:ext>
                </c:extLst>
              </c15:ser>
            </c15:filteredBarSeries>
          </c:ext>
        </c:extLst>
      </c:barChart>
      <c:catAx>
        <c:axId val="951116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987585263"/>
        <c:crosses val="autoZero"/>
        <c:auto val="1"/>
        <c:lblAlgn val="ctr"/>
        <c:lblOffset val="100"/>
        <c:noMultiLvlLbl val="0"/>
      </c:catAx>
      <c:valAx>
        <c:axId val="9875852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951116847"/>
        <c:crosses val="autoZero"/>
        <c:crossBetween val="between"/>
      </c:valAx>
      <c:spPr>
        <a:solidFill>
          <a:schemeClr val="accent6">
            <a:lumMod val="40000"/>
            <a:lumOff val="60000"/>
          </a:schemeClr>
        </a:solidFill>
        <a:ln>
          <a:noFill/>
        </a:ln>
        <a:effectLst/>
      </c:spPr>
    </c:plotArea>
    <c:legend>
      <c:legendPos val="b"/>
      <c:layout>
        <c:manualLayout>
          <c:xMode val="edge"/>
          <c:yMode val="edge"/>
          <c:x val="0.10488004081842409"/>
          <c:y val="0.86143182637187743"/>
          <c:w val="0.82287244976617502"/>
          <c:h val="0.1202982929649690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40000"/>
        <a:lumOff val="60000"/>
      </a:schemeClr>
    </a:solidFill>
    <a:ln>
      <a:noFill/>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500" b="1" i="0" u="none" strike="noStrike" kern="1200" cap="all" spc="100" normalizeH="0" baseline="0">
                <a:solidFill>
                  <a:schemeClr val="lt1"/>
                </a:solidFill>
                <a:latin typeface="+mn-lt"/>
                <a:ea typeface="+mn-ea"/>
                <a:cs typeface="+mn-cs"/>
              </a:defRPr>
            </a:pPr>
            <a:r>
              <a:rPr lang="en-US" sz="1800" dirty="0">
                <a:solidFill>
                  <a:schemeClr val="tx1"/>
                </a:solidFill>
              </a:rPr>
              <a:t>Evolution DES </a:t>
            </a:r>
            <a:r>
              <a:rPr lang="en-US" sz="1800" dirty="0" err="1">
                <a:solidFill>
                  <a:schemeClr val="tx1"/>
                </a:solidFill>
              </a:rPr>
              <a:t>demandes</a:t>
            </a:r>
            <a:r>
              <a:rPr lang="en-US" sz="1800" dirty="0">
                <a:solidFill>
                  <a:schemeClr val="tx1"/>
                </a:solidFill>
              </a:rPr>
              <a:t> DE </a:t>
            </a:r>
            <a:r>
              <a:rPr lang="en-US" sz="1800" dirty="0" err="1">
                <a:solidFill>
                  <a:schemeClr val="tx1"/>
                </a:solidFill>
              </a:rPr>
              <a:t>contrats</a:t>
            </a:r>
            <a:r>
              <a:rPr lang="en-US" sz="1800" dirty="0">
                <a:solidFill>
                  <a:schemeClr val="tx1"/>
                </a:solidFill>
              </a:rPr>
              <a:t> </a:t>
            </a:r>
            <a:r>
              <a:rPr lang="en-US" sz="1800" dirty="0" err="1">
                <a:solidFill>
                  <a:schemeClr val="tx1"/>
                </a:solidFill>
              </a:rPr>
              <a:t>artICLES</a:t>
            </a:r>
            <a:r>
              <a:rPr lang="en-US" sz="1800" dirty="0">
                <a:solidFill>
                  <a:schemeClr val="tx1"/>
                </a:solidFill>
              </a:rPr>
              <a:t> 25 </a:t>
            </a:r>
            <a:r>
              <a:rPr lang="en-US" sz="1800" dirty="0" err="1">
                <a:solidFill>
                  <a:schemeClr val="tx1"/>
                </a:solidFill>
              </a:rPr>
              <a:t>depuis</a:t>
            </a:r>
            <a:r>
              <a:rPr lang="en-US" sz="1800" dirty="0">
                <a:solidFill>
                  <a:schemeClr val="tx1"/>
                </a:solidFill>
              </a:rPr>
              <a:t> 2017</a:t>
            </a:r>
          </a:p>
        </c:rich>
      </c:tx>
      <c:layout>
        <c:manualLayout>
          <c:xMode val="edge"/>
          <c:yMode val="edge"/>
          <c:x val="0.16066472056895925"/>
          <c:y val="2.5822017421127906E-2"/>
        </c:manualLayout>
      </c:layout>
      <c:overlay val="0"/>
      <c:spPr>
        <a:solidFill>
          <a:schemeClr val="accent6">
            <a:lumMod val="20000"/>
            <a:lumOff val="80000"/>
          </a:schemeClr>
        </a:solidFill>
        <a:ln>
          <a:noFill/>
        </a:ln>
        <a:effectLst/>
      </c:spPr>
      <c:txPr>
        <a:bodyPr rot="0" spcFirstLastPara="1" vertOverflow="ellipsis" vert="horz" wrap="square" anchor="ctr" anchorCtr="1"/>
        <a:lstStyle/>
        <a:p>
          <a:pPr algn="ctr">
            <a:defRPr sz="1500" b="1" i="0" u="none" strike="noStrike" kern="1200" cap="all" spc="100" normalizeH="0" baseline="0">
              <a:solidFill>
                <a:schemeClr val="lt1"/>
              </a:solidFill>
              <a:latin typeface="+mn-lt"/>
              <a:ea typeface="+mn-ea"/>
              <a:cs typeface="+mn-cs"/>
            </a:defRPr>
          </a:pPr>
          <a:endParaRPr lang="fr-FR"/>
        </a:p>
      </c:txPr>
    </c:title>
    <c:autoTitleDeleted val="0"/>
    <c:plotArea>
      <c:layout>
        <c:manualLayout>
          <c:layoutTarget val="inner"/>
          <c:xMode val="edge"/>
          <c:yMode val="edge"/>
          <c:x val="3.3852879119415258E-2"/>
          <c:y val="0.19343813874059718"/>
          <c:w val="0.93888888888888888"/>
          <c:h val="0.67365495319522983"/>
        </c:manualLayout>
      </c:layout>
      <c:lineChart>
        <c:grouping val="standard"/>
        <c:varyColors val="0"/>
        <c:ser>
          <c:idx val="0"/>
          <c:order val="0"/>
          <c:tx>
            <c:strRef>
              <c:f>'RAPPORT 2020'!$B$39</c:f>
              <c:strCache>
                <c:ptCount val="1"/>
              </c:strCache>
            </c:strRef>
          </c:tx>
          <c:spPr>
            <a:ln w="25400" cap="rnd">
              <a:solidFill>
                <a:schemeClr val="lt1"/>
              </a:solidFill>
              <a:round/>
            </a:ln>
            <a:effectLst>
              <a:outerShdw dist="25400" dir="2700000" algn="tl" rotWithShape="0">
                <a:schemeClr val="accent1"/>
              </a:outerShdw>
            </a:effectLst>
          </c:spPr>
          <c:marker>
            <c:symbol val="none"/>
          </c:marker>
          <c:dLbls>
            <c:spPr>
              <a:solidFill>
                <a:srgbClr val="E9EBF5"/>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numRef>
              <c:f>'RAPPORT 2020'!$A$50:$A$54</c:f>
              <c:numCache>
                <c:formatCode>General</c:formatCode>
                <c:ptCount val="5"/>
                <c:pt idx="0">
                  <c:v>2017</c:v>
                </c:pt>
                <c:pt idx="1">
                  <c:v>2018</c:v>
                </c:pt>
                <c:pt idx="2">
                  <c:v>2019</c:v>
                </c:pt>
                <c:pt idx="3">
                  <c:v>2020</c:v>
                </c:pt>
                <c:pt idx="4">
                  <c:v>2021</c:v>
                </c:pt>
              </c:numCache>
            </c:numRef>
          </c:cat>
          <c:val>
            <c:numRef>
              <c:f>'RAPPORT 2020'!$B$50:$B$54</c:f>
              <c:numCache>
                <c:formatCode>General</c:formatCode>
                <c:ptCount val="5"/>
                <c:pt idx="0">
                  <c:v>72</c:v>
                </c:pt>
                <c:pt idx="1">
                  <c:v>117</c:v>
                </c:pt>
                <c:pt idx="2">
                  <c:v>77</c:v>
                </c:pt>
                <c:pt idx="3">
                  <c:v>97</c:v>
                </c:pt>
                <c:pt idx="4">
                  <c:v>86</c:v>
                </c:pt>
              </c:numCache>
            </c:numRef>
          </c:val>
          <c:smooth val="0"/>
          <c:extLst>
            <c:ext xmlns:c16="http://schemas.microsoft.com/office/drawing/2014/chart" uri="{C3380CC4-5D6E-409C-BE32-E72D297353CC}">
              <c16:uniqueId val="{00000000-1586-4C60-99DD-9C74045B087D}"/>
            </c:ext>
          </c:extLst>
        </c:ser>
        <c:dLbls>
          <c:dLblPos val="ctr"/>
          <c:showLegendKey val="0"/>
          <c:showVal val="1"/>
          <c:showCatName val="0"/>
          <c:showSerName val="0"/>
          <c:showPercent val="0"/>
          <c:showBubbleSize val="0"/>
        </c:dLbls>
        <c:dropLines>
          <c:spPr>
            <a:ln w="9525" cap="flat" cmpd="sng" algn="ctr">
              <a:solidFill>
                <a:schemeClr val="tx1"/>
              </a:solidFill>
              <a:round/>
            </a:ln>
            <a:effectLst/>
          </c:spPr>
        </c:dropLines>
        <c:smooth val="0"/>
        <c:axId val="785842015"/>
        <c:axId val="1816559855"/>
      </c:lineChart>
      <c:catAx>
        <c:axId val="78584201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spc="30" baseline="0">
                <a:solidFill>
                  <a:schemeClr val="tx1"/>
                </a:solidFill>
                <a:latin typeface="+mn-lt"/>
                <a:ea typeface="+mn-ea"/>
                <a:cs typeface="+mn-cs"/>
              </a:defRPr>
            </a:pPr>
            <a:endParaRPr lang="fr-FR"/>
          </a:p>
        </c:txPr>
        <c:crossAx val="1816559855"/>
        <c:crosses val="autoZero"/>
        <c:auto val="1"/>
        <c:lblAlgn val="ctr"/>
        <c:lblOffset val="100"/>
        <c:noMultiLvlLbl val="0"/>
      </c:catAx>
      <c:valAx>
        <c:axId val="1816559855"/>
        <c:scaling>
          <c:orientation val="minMax"/>
        </c:scaling>
        <c:delete val="1"/>
        <c:axPos val="l"/>
        <c:numFmt formatCode="General" sourceLinked="1"/>
        <c:majorTickMark val="none"/>
        <c:minorTickMark val="none"/>
        <c:tickLblPos val="nextTo"/>
        <c:crossAx val="785842015"/>
        <c:crosses val="autoZero"/>
        <c:crossBetween val="between"/>
      </c:valAx>
      <c:spPr>
        <a:solidFill>
          <a:schemeClr val="accent6">
            <a:lumMod val="20000"/>
            <a:lumOff val="80000"/>
          </a:schemeClr>
        </a:solidFill>
        <a:ln>
          <a:solidFill>
            <a:schemeClr val="tx1"/>
          </a:solidFill>
        </a:ln>
        <a:effectLst/>
      </c:spPr>
    </c:plotArea>
    <c:plotVisOnly val="1"/>
    <c:dispBlanksAs val="gap"/>
    <c:showDLblsOverMax val="0"/>
  </c:chart>
  <c:spPr>
    <a:solidFill>
      <a:schemeClr val="accent6">
        <a:lumMod val="20000"/>
        <a:lumOff val="80000"/>
      </a:schemeClr>
    </a:solidFill>
    <a:ln w="9525" cap="flat" cmpd="sng" algn="ctr">
      <a:solidFill>
        <a:schemeClr val="lt1">
          <a:lumMod val="85000"/>
        </a:schemeClr>
      </a:solidFill>
      <a:round/>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5426213753627877"/>
          <c:y val="6.076521588517575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effectLst/>
              <a:latin typeface="+mn-lt"/>
              <a:ea typeface="+mn-ea"/>
              <a:cs typeface="+mn-cs"/>
            </a:defRPr>
          </a:pPr>
          <a:endParaRPr lang="fr-FR"/>
        </a:p>
      </c:txPr>
    </c:title>
    <c:autoTitleDeleted val="0"/>
    <c:plotArea>
      <c:layout/>
      <c:barChart>
        <c:barDir val="col"/>
        <c:grouping val="clustered"/>
        <c:varyColors val="0"/>
        <c:ser>
          <c:idx val="0"/>
          <c:order val="0"/>
          <c:tx>
            <c:strRef>
              <c:f>'2020'!$B$1</c:f>
              <c:strCache>
                <c:ptCount val="1"/>
                <c:pt idx="0">
                  <c:v>Nombre de demandes de collectivités en 2021</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'2020'!$A$2:$A$13</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'2020'!$B$2:$B$13</c:f>
              <c:numCache>
                <c:formatCode>General</c:formatCode>
                <c:ptCount val="12"/>
                <c:pt idx="0">
                  <c:v>12</c:v>
                </c:pt>
                <c:pt idx="1">
                  <c:v>9</c:v>
                </c:pt>
                <c:pt idx="2">
                  <c:v>12</c:v>
                </c:pt>
                <c:pt idx="3">
                  <c:v>14</c:v>
                </c:pt>
                <c:pt idx="4">
                  <c:v>11</c:v>
                </c:pt>
                <c:pt idx="5">
                  <c:v>10</c:v>
                </c:pt>
                <c:pt idx="6">
                  <c:v>7</c:v>
                </c:pt>
                <c:pt idx="7">
                  <c:v>7</c:v>
                </c:pt>
                <c:pt idx="8">
                  <c:v>7</c:v>
                </c:pt>
                <c:pt idx="9">
                  <c:v>14</c:v>
                </c:pt>
                <c:pt idx="10">
                  <c:v>9</c:v>
                </c:pt>
                <c:pt idx="11">
                  <c:v>13</c:v>
                </c:pt>
              </c:numCache>
            </c:numRef>
          </c:val>
          <c:extLst>
            <c:ext xmlns:c16="http://schemas.microsoft.com/office/drawing/2014/chart" uri="{C3380CC4-5D6E-409C-BE32-E72D297353CC}">
              <c16:uniqueId val="{00000000-0079-4AE9-B480-A49BB738DE3C}"/>
            </c:ext>
          </c:extLst>
        </c:ser>
        <c:dLbls>
          <c:dLblPos val="inEnd"/>
          <c:showLegendKey val="0"/>
          <c:showVal val="1"/>
          <c:showCatName val="0"/>
          <c:showSerName val="0"/>
          <c:showPercent val="0"/>
          <c:showBubbleSize val="0"/>
        </c:dLbls>
        <c:gapWidth val="41"/>
        <c:axId val="7573791"/>
        <c:axId val="1893068335"/>
      </c:barChart>
      <c:catAx>
        <c:axId val="757379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fr-FR"/>
          </a:p>
        </c:txPr>
        <c:crossAx val="1893068335"/>
        <c:crosses val="autoZero"/>
        <c:auto val="1"/>
        <c:lblAlgn val="ctr"/>
        <c:lblOffset val="100"/>
        <c:noMultiLvlLbl val="0"/>
      </c:catAx>
      <c:valAx>
        <c:axId val="1893068335"/>
        <c:scaling>
          <c:orientation val="minMax"/>
        </c:scaling>
        <c:delete val="1"/>
        <c:axPos val="l"/>
        <c:numFmt formatCode="General" sourceLinked="1"/>
        <c:majorTickMark val="none"/>
        <c:minorTickMark val="none"/>
        <c:tickLblPos val="nextTo"/>
        <c:crossAx val="7573791"/>
        <c:crosses val="autoZero"/>
        <c:crossBetween val="between"/>
      </c:valAx>
      <c:spPr>
        <a:solidFill>
          <a:schemeClr val="accent6">
            <a:lumMod val="20000"/>
            <a:lumOff val="80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'RAPPORT 2020'!$A$8</c:f>
              <c:strCache>
                <c:ptCount val="1"/>
                <c:pt idx="0">
                  <c:v>Nombre de dossiers passés en CAP</c:v>
                </c:pt>
              </c:strCache>
            </c:strRef>
          </c:tx>
          <c:spPr>
            <a:solidFill>
              <a:schemeClr val="accent6"/>
            </a:solidFill>
          </c:spPr>
          <c:invertIfNegative val="0"/>
          <c:cat>
            <c:numRef>
              <c:f>'RAPPORT 2020'!$B$5:$H$5</c:f>
              <c:numCache>
                <c:formatCode>General</c:formatCode>
                <c:ptCount val="7"/>
                <c:pt idx="0">
                  <c:v>2015</c:v>
                </c:pt>
                <c:pt idx="1">
                  <c:v>2016</c:v>
                </c:pt>
                <c:pt idx="2">
                  <c:v>2017</c:v>
                </c:pt>
                <c:pt idx="3">
                  <c:v>2018</c:v>
                </c:pt>
                <c:pt idx="4">
                  <c:v>2019</c:v>
                </c:pt>
                <c:pt idx="5">
                  <c:v>2020</c:v>
                </c:pt>
                <c:pt idx="6">
                  <c:v>2021</c:v>
                </c:pt>
              </c:numCache>
            </c:numRef>
          </c:cat>
          <c:val>
            <c:numRef>
              <c:f>'RAPPORT 2020'!$B$8:$H$8</c:f>
              <c:numCache>
                <c:formatCode>#,##0</c:formatCode>
                <c:ptCount val="7"/>
                <c:pt idx="0">
                  <c:v>2954</c:v>
                </c:pt>
                <c:pt idx="1">
                  <c:v>4959</c:v>
                </c:pt>
                <c:pt idx="2">
                  <c:v>1315</c:v>
                </c:pt>
                <c:pt idx="3">
                  <c:v>1733</c:v>
                </c:pt>
                <c:pt idx="4">
                  <c:v>1520</c:v>
                </c:pt>
                <c:pt idx="5">
                  <c:v>647</c:v>
                </c:pt>
                <c:pt idx="6">
                  <c:v>11</c:v>
                </c:pt>
              </c:numCache>
            </c:numRef>
          </c:val>
          <c:extLst>
            <c:ext xmlns:c16="http://schemas.microsoft.com/office/drawing/2014/chart" uri="{C3380CC4-5D6E-409C-BE32-E72D297353CC}">
              <c16:uniqueId val="{00000000-8C76-4FFF-9AA1-11C510240D15}"/>
            </c:ext>
          </c:extLst>
        </c:ser>
        <c:dLbls>
          <c:showLegendKey val="0"/>
          <c:showVal val="0"/>
          <c:showCatName val="0"/>
          <c:showSerName val="0"/>
          <c:showPercent val="0"/>
          <c:showBubbleSize val="0"/>
        </c:dLbls>
        <c:gapWidth val="150"/>
        <c:shape val="box"/>
        <c:axId val="70797312"/>
        <c:axId val="42638656"/>
        <c:axId val="0"/>
      </c:bar3DChart>
      <c:catAx>
        <c:axId val="70797312"/>
        <c:scaling>
          <c:orientation val="minMax"/>
        </c:scaling>
        <c:delete val="0"/>
        <c:axPos val="b"/>
        <c:numFmt formatCode="General" sourceLinked="1"/>
        <c:majorTickMark val="out"/>
        <c:minorTickMark val="none"/>
        <c:tickLblPos val="nextTo"/>
        <c:crossAx val="42638656"/>
        <c:crosses val="autoZero"/>
        <c:auto val="1"/>
        <c:lblAlgn val="ctr"/>
        <c:lblOffset val="100"/>
        <c:noMultiLvlLbl val="0"/>
      </c:catAx>
      <c:valAx>
        <c:axId val="42638656"/>
        <c:scaling>
          <c:orientation val="minMax"/>
        </c:scaling>
        <c:delete val="0"/>
        <c:axPos val="l"/>
        <c:majorGridlines/>
        <c:numFmt formatCode="#,##0" sourceLinked="1"/>
        <c:majorTickMark val="out"/>
        <c:minorTickMark val="none"/>
        <c:tickLblPos val="nextTo"/>
        <c:crossAx val="7079731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'RAPPORT 2020'!$A$9</c:f>
              <c:strCache>
                <c:ptCount val="1"/>
                <c:pt idx="0">
                  <c:v>Nombre de dossiers CNRACL contrôlés</c:v>
                </c:pt>
              </c:strCache>
            </c:strRef>
          </c:tx>
          <c:spPr>
            <a:solidFill>
              <a:schemeClr val="accent6">
                <a:lumMod val="60000"/>
                <a:lumOff val="40000"/>
              </a:schemeClr>
            </a:solidFill>
          </c:spPr>
          <c:invertIfNegative val="0"/>
          <c:cat>
            <c:numRef>
              <c:f>'RAPPORT 2020'!$B$5:$H$5</c:f>
              <c:numCache>
                <c:formatCode>General</c:formatCode>
                <c:ptCount val="7"/>
                <c:pt idx="0">
                  <c:v>2015</c:v>
                </c:pt>
                <c:pt idx="1">
                  <c:v>2016</c:v>
                </c:pt>
                <c:pt idx="2">
                  <c:v>2017</c:v>
                </c:pt>
                <c:pt idx="3">
                  <c:v>2018</c:v>
                </c:pt>
                <c:pt idx="4">
                  <c:v>2019</c:v>
                </c:pt>
                <c:pt idx="5">
                  <c:v>2020</c:v>
                </c:pt>
                <c:pt idx="6">
                  <c:v>2021</c:v>
                </c:pt>
              </c:numCache>
            </c:numRef>
          </c:cat>
          <c:val>
            <c:numRef>
              <c:f>'RAPPORT 2020'!$B$9:$H$9</c:f>
              <c:numCache>
                <c:formatCode>General</c:formatCode>
                <c:ptCount val="7"/>
                <c:pt idx="0">
                  <c:v>258</c:v>
                </c:pt>
                <c:pt idx="1">
                  <c:v>178</c:v>
                </c:pt>
                <c:pt idx="2">
                  <c:v>161</c:v>
                </c:pt>
                <c:pt idx="3">
                  <c:v>140</c:v>
                </c:pt>
                <c:pt idx="4">
                  <c:v>70</c:v>
                </c:pt>
                <c:pt idx="5">
                  <c:v>250</c:v>
                </c:pt>
                <c:pt idx="6">
                  <c:v>240</c:v>
                </c:pt>
              </c:numCache>
            </c:numRef>
          </c:val>
          <c:extLst>
            <c:ext xmlns:c16="http://schemas.microsoft.com/office/drawing/2014/chart" uri="{C3380CC4-5D6E-409C-BE32-E72D297353CC}">
              <c16:uniqueId val="{00000000-2558-430C-85DB-DA495E1578EB}"/>
            </c:ext>
          </c:extLst>
        </c:ser>
        <c:dLbls>
          <c:showLegendKey val="0"/>
          <c:showVal val="0"/>
          <c:showCatName val="0"/>
          <c:showSerName val="0"/>
          <c:showPercent val="0"/>
          <c:showBubbleSize val="0"/>
        </c:dLbls>
        <c:gapWidth val="150"/>
        <c:shape val="box"/>
        <c:axId val="70797824"/>
        <c:axId val="79250560"/>
        <c:axId val="0"/>
      </c:bar3DChart>
      <c:catAx>
        <c:axId val="70797824"/>
        <c:scaling>
          <c:orientation val="minMax"/>
        </c:scaling>
        <c:delete val="0"/>
        <c:axPos val="b"/>
        <c:numFmt formatCode="General" sourceLinked="1"/>
        <c:majorTickMark val="out"/>
        <c:minorTickMark val="none"/>
        <c:tickLblPos val="nextTo"/>
        <c:crossAx val="79250560"/>
        <c:crosses val="autoZero"/>
        <c:auto val="1"/>
        <c:lblAlgn val="ctr"/>
        <c:lblOffset val="100"/>
        <c:noMultiLvlLbl val="0"/>
      </c:catAx>
      <c:valAx>
        <c:axId val="79250560"/>
        <c:scaling>
          <c:orientation val="minMax"/>
        </c:scaling>
        <c:delete val="0"/>
        <c:axPos val="l"/>
        <c:majorGridlines/>
        <c:numFmt formatCode="General" sourceLinked="1"/>
        <c:majorTickMark val="out"/>
        <c:minorTickMark val="none"/>
        <c:tickLblPos val="nextTo"/>
        <c:crossAx val="7079782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'RAPPORT 2020'!$A$10</c:f>
              <c:strCache>
                <c:ptCount val="1"/>
                <c:pt idx="0">
                  <c:v>Nombre de dossiers chômage </c:v>
                </c:pt>
              </c:strCache>
            </c:strRef>
          </c:tx>
          <c:spPr>
            <a:solidFill>
              <a:schemeClr val="accent6">
                <a:lumMod val="75000"/>
              </a:schemeClr>
            </a:solidFill>
          </c:spPr>
          <c:invertIfNegative val="0"/>
          <c:cat>
            <c:numRef>
              <c:f>'RAPPORT 2020'!$B$5:$H$5</c:f>
              <c:numCache>
                <c:formatCode>General</c:formatCode>
                <c:ptCount val="7"/>
                <c:pt idx="0">
                  <c:v>2015</c:v>
                </c:pt>
                <c:pt idx="1">
                  <c:v>2016</c:v>
                </c:pt>
                <c:pt idx="2">
                  <c:v>2017</c:v>
                </c:pt>
                <c:pt idx="3">
                  <c:v>2018</c:v>
                </c:pt>
                <c:pt idx="4">
                  <c:v>2019</c:v>
                </c:pt>
                <c:pt idx="5">
                  <c:v>2020</c:v>
                </c:pt>
                <c:pt idx="6">
                  <c:v>2021</c:v>
                </c:pt>
              </c:numCache>
            </c:numRef>
          </c:cat>
          <c:val>
            <c:numRef>
              <c:f>'RAPPORT 2020'!$B$10:$H$10</c:f>
              <c:numCache>
                <c:formatCode>General</c:formatCode>
                <c:ptCount val="7"/>
                <c:pt idx="0">
                  <c:v>15</c:v>
                </c:pt>
                <c:pt idx="1">
                  <c:v>13</c:v>
                </c:pt>
                <c:pt idx="2">
                  <c:v>17</c:v>
                </c:pt>
                <c:pt idx="3">
                  <c:v>18</c:v>
                </c:pt>
                <c:pt idx="4">
                  <c:v>18</c:v>
                </c:pt>
                <c:pt idx="5">
                  <c:v>27</c:v>
                </c:pt>
                <c:pt idx="6">
                  <c:v>31</c:v>
                </c:pt>
              </c:numCache>
            </c:numRef>
          </c:val>
          <c:extLst>
            <c:ext xmlns:c16="http://schemas.microsoft.com/office/drawing/2014/chart" uri="{C3380CC4-5D6E-409C-BE32-E72D297353CC}">
              <c16:uniqueId val="{00000000-338B-4C27-9FD3-B6F0E7C898C6}"/>
            </c:ext>
          </c:extLst>
        </c:ser>
        <c:dLbls>
          <c:showLegendKey val="0"/>
          <c:showVal val="0"/>
          <c:showCatName val="0"/>
          <c:showSerName val="0"/>
          <c:showPercent val="0"/>
          <c:showBubbleSize val="0"/>
        </c:dLbls>
        <c:gapWidth val="150"/>
        <c:shape val="box"/>
        <c:axId val="70798848"/>
        <c:axId val="79254016"/>
        <c:axId val="0"/>
      </c:bar3DChart>
      <c:catAx>
        <c:axId val="70798848"/>
        <c:scaling>
          <c:orientation val="minMax"/>
        </c:scaling>
        <c:delete val="0"/>
        <c:axPos val="b"/>
        <c:numFmt formatCode="General" sourceLinked="1"/>
        <c:majorTickMark val="out"/>
        <c:minorTickMark val="none"/>
        <c:tickLblPos val="nextTo"/>
        <c:crossAx val="79254016"/>
        <c:crosses val="autoZero"/>
        <c:auto val="1"/>
        <c:lblAlgn val="ctr"/>
        <c:lblOffset val="100"/>
        <c:noMultiLvlLbl val="0"/>
      </c:catAx>
      <c:valAx>
        <c:axId val="79254016"/>
        <c:scaling>
          <c:orientation val="minMax"/>
        </c:scaling>
        <c:delete val="0"/>
        <c:axPos val="l"/>
        <c:majorGridlines/>
        <c:numFmt formatCode="General" sourceLinked="1"/>
        <c:majorTickMark val="out"/>
        <c:minorTickMark val="none"/>
        <c:tickLblPos val="nextTo"/>
        <c:crossAx val="70798848"/>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9875928458566774"/>
          <c:y val="0.3415647842224989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6.4806166104078175E-2"/>
          <c:y val="0.54675595420291179"/>
          <c:w val="0.90761228916752101"/>
          <c:h val="0.37175106830245502"/>
        </c:manualLayout>
      </c:layout>
      <c:bar3DChart>
        <c:barDir val="col"/>
        <c:grouping val="clustered"/>
        <c:varyColors val="0"/>
        <c:ser>
          <c:idx val="0"/>
          <c:order val="0"/>
          <c:tx>
            <c:strRef>
              <c:f>'RAPPORT 2020'!$A$11</c:f>
              <c:strCache>
                <c:ptCount val="1"/>
                <c:pt idx="0">
                  <c:v>Nombre de conseils de discipline</c:v>
                </c:pt>
              </c:strCache>
            </c:strRef>
          </c:tx>
          <c:spPr>
            <a:solidFill>
              <a:schemeClr val="accent6">
                <a:lumMod val="40000"/>
                <a:lumOff val="60000"/>
              </a:schemeClr>
            </a:solidFill>
          </c:spPr>
          <c:invertIfNegative val="0"/>
          <c:cat>
            <c:numRef>
              <c:f>'RAPPORT 2020'!$B$5:$H$5</c:f>
              <c:numCache>
                <c:formatCode>General</c:formatCode>
                <c:ptCount val="7"/>
                <c:pt idx="0">
                  <c:v>2015</c:v>
                </c:pt>
                <c:pt idx="1">
                  <c:v>2016</c:v>
                </c:pt>
                <c:pt idx="2">
                  <c:v>2017</c:v>
                </c:pt>
                <c:pt idx="3">
                  <c:v>2018</c:v>
                </c:pt>
                <c:pt idx="4">
                  <c:v>2019</c:v>
                </c:pt>
                <c:pt idx="5">
                  <c:v>2020</c:v>
                </c:pt>
                <c:pt idx="6">
                  <c:v>2021</c:v>
                </c:pt>
              </c:numCache>
            </c:numRef>
          </c:cat>
          <c:val>
            <c:numRef>
              <c:f>'RAPPORT 2020'!$B$11:$H$11</c:f>
              <c:numCache>
                <c:formatCode>General</c:formatCode>
                <c:ptCount val="7"/>
                <c:pt idx="0">
                  <c:v>6</c:v>
                </c:pt>
                <c:pt idx="1">
                  <c:v>8</c:v>
                </c:pt>
                <c:pt idx="2">
                  <c:v>1</c:v>
                </c:pt>
                <c:pt idx="3">
                  <c:v>7</c:v>
                </c:pt>
                <c:pt idx="4">
                  <c:v>7</c:v>
                </c:pt>
                <c:pt idx="5">
                  <c:v>2</c:v>
                </c:pt>
                <c:pt idx="6">
                  <c:v>7</c:v>
                </c:pt>
              </c:numCache>
            </c:numRef>
          </c:val>
          <c:extLst>
            <c:ext xmlns:c16="http://schemas.microsoft.com/office/drawing/2014/chart" uri="{C3380CC4-5D6E-409C-BE32-E72D297353CC}">
              <c16:uniqueId val="{00000000-8630-477B-9113-669678D2A3B5}"/>
            </c:ext>
          </c:extLst>
        </c:ser>
        <c:dLbls>
          <c:showLegendKey val="0"/>
          <c:showVal val="0"/>
          <c:showCatName val="0"/>
          <c:showSerName val="0"/>
          <c:showPercent val="0"/>
          <c:showBubbleSize val="0"/>
        </c:dLbls>
        <c:gapWidth val="150"/>
        <c:shape val="box"/>
        <c:axId val="84078592"/>
        <c:axId val="79255744"/>
        <c:axId val="0"/>
      </c:bar3DChart>
      <c:catAx>
        <c:axId val="84078592"/>
        <c:scaling>
          <c:orientation val="minMax"/>
        </c:scaling>
        <c:delete val="0"/>
        <c:axPos val="b"/>
        <c:numFmt formatCode="General" sourceLinked="1"/>
        <c:majorTickMark val="out"/>
        <c:minorTickMark val="none"/>
        <c:tickLblPos val="nextTo"/>
        <c:crossAx val="79255744"/>
        <c:crosses val="autoZero"/>
        <c:auto val="1"/>
        <c:lblAlgn val="ctr"/>
        <c:lblOffset val="100"/>
        <c:noMultiLvlLbl val="0"/>
      </c:catAx>
      <c:valAx>
        <c:axId val="79255744"/>
        <c:scaling>
          <c:orientation val="minMax"/>
        </c:scaling>
        <c:delete val="0"/>
        <c:axPos val="l"/>
        <c:majorGridlines/>
        <c:numFmt formatCode="General" sourceLinked="1"/>
        <c:majorTickMark val="out"/>
        <c:minorTickMark val="none"/>
        <c:tickLblPos val="nextTo"/>
        <c:crossAx val="84078592"/>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fr-FR" sz="1600" b="1" i="0" u="none" strike="noStrike" kern="1200" spc="0" baseline="0">
              <a:solidFill>
                <a:schemeClr val="tx1"/>
              </a:solidFill>
              <a:latin typeface="+mn-lt"/>
              <a:ea typeface="+mn-ea"/>
              <a:cs typeface="+mn-cs"/>
            </a:defRPr>
          </a:pPr>
          <a:endParaRPr lang="fr-FR"/>
        </a:p>
      </c:txPr>
    </c:title>
    <c:autoTitleDeleted val="0"/>
    <c:plotArea>
      <c:layout>
        <c:manualLayout>
          <c:layoutTarget val="inner"/>
          <c:xMode val="edge"/>
          <c:yMode val="edge"/>
          <c:x val="9.4668041146667256E-2"/>
          <c:y val="0.18650597498842053"/>
          <c:w val="0.88304783629065864"/>
          <c:h val="0.69560389069013429"/>
        </c:manualLayout>
      </c:layout>
      <c:barChart>
        <c:barDir val="col"/>
        <c:grouping val="clustered"/>
        <c:varyColors val="0"/>
        <c:ser>
          <c:idx val="0"/>
          <c:order val="0"/>
          <c:tx>
            <c:strRef>
              <c:f>'RAPPORT 2020'!$A$5</c:f>
              <c:strCache>
                <c:ptCount val="1"/>
                <c:pt idx="0">
                  <c:v>Nombre de collectivités adhérentes</c:v>
                </c:pt>
              </c:strCache>
            </c:strRef>
          </c:tx>
          <c:spPr>
            <a:solidFill>
              <a:schemeClr val="accent6">
                <a:lumMod val="75000"/>
              </a:schemeClr>
            </a:solidFill>
            <a:ln>
              <a:noFill/>
            </a:ln>
            <a:effectLst/>
          </c:spPr>
          <c:invertIfNegative val="0"/>
          <c:cat>
            <c:numRef>
              <c:f>'RAPPORT 2020'!$B$4:$M$4</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'RAPPORT 2020'!$B$5:$M$5</c:f>
              <c:numCache>
                <c:formatCode>General</c:formatCode>
                <c:ptCount val="12"/>
                <c:pt idx="0">
                  <c:v>282</c:v>
                </c:pt>
                <c:pt idx="1">
                  <c:v>275</c:v>
                </c:pt>
                <c:pt idx="2">
                  <c:v>270</c:v>
                </c:pt>
                <c:pt idx="3">
                  <c:v>244</c:v>
                </c:pt>
                <c:pt idx="4">
                  <c:v>236</c:v>
                </c:pt>
                <c:pt idx="5">
                  <c:v>244</c:v>
                </c:pt>
                <c:pt idx="6">
                  <c:v>178</c:v>
                </c:pt>
                <c:pt idx="7">
                  <c:v>155</c:v>
                </c:pt>
                <c:pt idx="8">
                  <c:v>135</c:v>
                </c:pt>
                <c:pt idx="9">
                  <c:v>130</c:v>
                </c:pt>
                <c:pt idx="10">
                  <c:v>128</c:v>
                </c:pt>
                <c:pt idx="11">
                  <c:v>135</c:v>
                </c:pt>
              </c:numCache>
            </c:numRef>
          </c:val>
          <c:extLst>
            <c:ext xmlns:c16="http://schemas.microsoft.com/office/drawing/2014/chart" uri="{C3380CC4-5D6E-409C-BE32-E72D297353CC}">
              <c16:uniqueId val="{00000000-0524-4862-A5BA-B93289F3DCD2}"/>
            </c:ext>
          </c:extLst>
        </c:ser>
        <c:dLbls>
          <c:showLegendKey val="0"/>
          <c:showVal val="0"/>
          <c:showCatName val="0"/>
          <c:showSerName val="0"/>
          <c:showPercent val="0"/>
          <c:showBubbleSize val="0"/>
        </c:dLbls>
        <c:gapWidth val="219"/>
        <c:overlap val="-27"/>
        <c:axId val="1319379695"/>
        <c:axId val="1787184095"/>
      </c:barChart>
      <c:catAx>
        <c:axId val="1319379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fr-FR" sz="1000" b="0" i="0" u="none" strike="noStrike" kern="1200" baseline="0">
                <a:solidFill>
                  <a:schemeClr val="tx1"/>
                </a:solidFill>
                <a:latin typeface="+mn-lt"/>
                <a:ea typeface="+mn-ea"/>
                <a:cs typeface="+mn-cs"/>
              </a:defRPr>
            </a:pPr>
            <a:endParaRPr lang="fr-FR"/>
          </a:p>
        </c:txPr>
        <c:crossAx val="1787184095"/>
        <c:crosses val="autoZero"/>
        <c:auto val="1"/>
        <c:lblAlgn val="ctr"/>
        <c:lblOffset val="100"/>
        <c:noMultiLvlLbl val="0"/>
      </c:catAx>
      <c:valAx>
        <c:axId val="1787184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fr-FR" sz="1000" b="0" i="0" u="none" strike="noStrike" kern="1200" baseline="0">
                <a:solidFill>
                  <a:schemeClr val="tx1"/>
                </a:solidFill>
                <a:latin typeface="+mn-lt"/>
                <a:ea typeface="+mn-ea"/>
                <a:cs typeface="+mn-cs"/>
              </a:defRPr>
            </a:pPr>
            <a:endParaRPr lang="fr-FR"/>
          </a:p>
        </c:txPr>
        <c:crossAx val="1319379695"/>
        <c:crosses val="autoZero"/>
        <c:crossBetween val="between"/>
      </c:valAx>
      <c:spPr>
        <a:solidFill>
          <a:schemeClr val="accent6">
            <a:lumMod val="60000"/>
            <a:lumOff val="40000"/>
          </a:schemeClr>
        </a:solidFill>
        <a:ln>
          <a:noFill/>
        </a:ln>
        <a:effectLst/>
      </c:spPr>
    </c:plotArea>
    <c:plotVisOnly val="1"/>
    <c:dispBlanksAs val="gap"/>
    <c:showDLblsOverMax val="0"/>
  </c:chart>
  <c:spPr>
    <a:noFill/>
    <a:ln>
      <a:noFill/>
    </a:ln>
    <a:effectLst/>
  </c:spPr>
  <c:txPr>
    <a:bodyPr/>
    <a:lstStyle/>
    <a:p>
      <a:pPr>
        <a:defRPr lang="fr-FR" sz="1000" b="0" i="0" u="none" strike="noStrike" kern="1200" baseline="0">
          <a:solidFill>
            <a:schemeClr val="tx1"/>
          </a:solidFill>
          <a:latin typeface="+mn-lt"/>
          <a:ea typeface="+mn-ea"/>
          <a:cs typeface="+mn-cs"/>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fr-FR"/>
              <a:t>Nombre de bulletins de paye</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fr-FR"/>
        </a:p>
      </c:txPr>
    </c:title>
    <c:autoTitleDeleted val="0"/>
    <c:plotArea>
      <c:layout/>
      <c:barChart>
        <c:barDir val="col"/>
        <c:grouping val="clustered"/>
        <c:varyColors val="0"/>
        <c:ser>
          <c:idx val="0"/>
          <c:order val="0"/>
          <c:tx>
            <c:strRef>
              <c:f>'RAPPORT 2020'!$A$6</c:f>
              <c:strCache>
                <c:ptCount val="1"/>
                <c:pt idx="0">
                  <c:v>Nombre de bulletins de paye</c:v>
                </c:pt>
              </c:strCache>
            </c:strRef>
          </c:tx>
          <c:spPr>
            <a:solidFill>
              <a:schemeClr val="accent6"/>
            </a:solidFill>
            <a:ln>
              <a:noFill/>
            </a:ln>
            <a:effectLst/>
          </c:spPr>
          <c:invertIfNegative val="0"/>
          <c:cat>
            <c:numRef>
              <c:f>'RAPPORT 2020'!$B$4:$M$4</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'RAPPORT 2020'!$B$6:$M$6</c:f>
              <c:numCache>
                <c:formatCode>#,##0</c:formatCode>
                <c:ptCount val="12"/>
                <c:pt idx="0">
                  <c:v>50112</c:v>
                </c:pt>
                <c:pt idx="1">
                  <c:v>50803</c:v>
                </c:pt>
                <c:pt idx="2">
                  <c:v>52111</c:v>
                </c:pt>
                <c:pt idx="3">
                  <c:v>48168</c:v>
                </c:pt>
                <c:pt idx="4">
                  <c:v>48383</c:v>
                </c:pt>
                <c:pt idx="5">
                  <c:v>51235</c:v>
                </c:pt>
                <c:pt idx="6">
                  <c:v>45096</c:v>
                </c:pt>
                <c:pt idx="7">
                  <c:v>42554</c:v>
                </c:pt>
                <c:pt idx="8">
                  <c:v>38129</c:v>
                </c:pt>
                <c:pt idx="9">
                  <c:v>36163</c:v>
                </c:pt>
                <c:pt idx="10">
                  <c:v>37289</c:v>
                </c:pt>
                <c:pt idx="11">
                  <c:v>37125</c:v>
                </c:pt>
              </c:numCache>
            </c:numRef>
          </c:val>
          <c:extLst>
            <c:ext xmlns:c16="http://schemas.microsoft.com/office/drawing/2014/chart" uri="{C3380CC4-5D6E-409C-BE32-E72D297353CC}">
              <c16:uniqueId val="{00000000-7E88-4D8C-8999-5F4FD9CC643B}"/>
            </c:ext>
          </c:extLst>
        </c:ser>
        <c:dLbls>
          <c:showLegendKey val="0"/>
          <c:showVal val="0"/>
          <c:showCatName val="0"/>
          <c:showSerName val="0"/>
          <c:showPercent val="0"/>
          <c:showBubbleSize val="0"/>
        </c:dLbls>
        <c:gapWidth val="199"/>
        <c:axId val="1085238607"/>
        <c:axId val="1593617807"/>
      </c:barChart>
      <c:catAx>
        <c:axId val="1085238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fr-FR"/>
          </a:p>
        </c:txPr>
        <c:crossAx val="1593617807"/>
        <c:crosses val="autoZero"/>
        <c:auto val="1"/>
        <c:lblAlgn val="ctr"/>
        <c:lblOffset val="100"/>
        <c:noMultiLvlLbl val="0"/>
      </c:catAx>
      <c:valAx>
        <c:axId val="1593617807"/>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0852386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fr-FR" dirty="0"/>
              <a:t>REPARTITION PAR COLLECTIVITE ANNEE 2021 COMMISSION DE REFORME</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fr-FR"/>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7418115577355175"/>
          <c:w val="1"/>
          <c:h val="0.82581884422644825"/>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8DA3-453D-983B-02585F4C9D64}"/>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8DA3-453D-983B-02585F4C9D64}"/>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8DA3-453D-983B-02585F4C9D64}"/>
              </c:ext>
            </c:extLst>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8DA3-453D-983B-02585F4C9D64}"/>
              </c:ext>
            </c:extLst>
          </c:dPt>
          <c:dPt>
            <c:idx val="4"/>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8DA3-453D-983B-02585F4C9D64}"/>
              </c:ext>
            </c:extLst>
          </c:dPt>
          <c:dPt>
            <c:idx val="5"/>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B-8DA3-453D-983B-02585F4C9D64}"/>
              </c:ext>
            </c:extLst>
          </c:dPt>
          <c:dPt>
            <c:idx val="6"/>
            <c:bubble3D val="0"/>
            <c:spPr>
              <a:solidFill>
                <a:schemeClr val="accent1">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D-8DA3-453D-983B-02585F4C9D64}"/>
              </c:ext>
            </c:extLst>
          </c:dPt>
          <c:dLbls>
            <c:dLbl>
              <c:idx val="0"/>
              <c:layout>
                <c:manualLayout>
                  <c:x val="-0.17675554664201312"/>
                  <c:y val="0.12369927535468384"/>
                </c:manualLayout>
              </c:layout>
              <c:tx>
                <c:rich>
                  <a:bodyPr/>
                  <a:lstStyle/>
                  <a:p>
                    <a:fld id="{13DADA34-B851-4EDB-A97A-F1CC8BE60B4E}" type="CATEGORYNAME">
                      <a:rPr lang="en-US"/>
                      <a:pPr/>
                      <a:t>[NOM DE CATÉGORIE]</a:t>
                    </a:fld>
                    <a:r>
                      <a:rPr lang="en-US" baseline="0" dirty="0"/>
                      <a:t>
42%</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DA3-453D-983B-02585F4C9D64}"/>
                </c:ext>
              </c:extLst>
            </c:dLbl>
            <c:dLbl>
              <c:idx val="1"/>
              <c:layout>
                <c:manualLayout>
                  <c:x val="-8.0178944799627366E-2"/>
                  <c:y val="-0.26202325600552184"/>
                </c:manualLayout>
              </c:layout>
              <c:tx>
                <c:rich>
                  <a:bodyPr/>
                  <a:lstStyle/>
                  <a:p>
                    <a:fld id="{3929D8DF-E57F-448B-928F-50F3590DB2D9}" type="CATEGORYNAME">
                      <a:rPr lang="en-US" smtClean="0"/>
                      <a:pPr/>
                      <a:t>[NOM DE CATÉGORIE]</a:t>
                    </a:fld>
                    <a:r>
                      <a:rPr lang="en-US" dirty="0"/>
                      <a:t>/CCAS</a:t>
                    </a:r>
                    <a:r>
                      <a:rPr lang="en-US" baseline="0" dirty="0"/>
                      <a:t>
26%</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DA3-453D-983B-02585F4C9D64}"/>
                </c:ext>
              </c:extLst>
            </c:dLbl>
            <c:dLbl>
              <c:idx val="2"/>
              <c:tx>
                <c:rich>
                  <a:bodyPr/>
                  <a:lstStyle/>
                  <a:p>
                    <a:fld id="{AB9FAAD6-5C6E-4F7B-8D0F-A4D942C949F9}" type="CATEGORYNAME">
                      <a:rPr lang="en-US"/>
                      <a:pPr/>
                      <a:t>[NOM DE CATÉGORIE]</a:t>
                    </a:fld>
                    <a:r>
                      <a:rPr lang="en-US" baseline="0"/>
                      <a:t>
9%</a:t>
                    </a:r>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DA3-453D-983B-02585F4C9D64}"/>
                </c:ext>
              </c:extLst>
            </c:dLbl>
            <c:dLbl>
              <c:idx val="3"/>
              <c:tx>
                <c:rich>
                  <a:bodyPr/>
                  <a:lstStyle/>
                  <a:p>
                    <a:fld id="{A62CEF68-7CFB-4C71-A0A0-FD0E2A585028}" type="CATEGORYNAME">
                      <a:rPr lang="en-US"/>
                      <a:pPr/>
                      <a:t>[NOM DE CATÉGORIE]</a:t>
                    </a:fld>
                    <a:r>
                      <a:rPr lang="en-US" baseline="0"/>
                      <a:t>
3%</a:t>
                    </a:r>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DA3-453D-983B-02585F4C9D64}"/>
                </c:ext>
              </c:extLst>
            </c:dLbl>
            <c:dLbl>
              <c:idx val="4"/>
              <c:tx>
                <c:rich>
                  <a:bodyPr/>
                  <a:lstStyle/>
                  <a:p>
                    <a:fld id="{F4B74BBF-4D44-4811-9D25-3BC10936C867}" type="CATEGORYNAME">
                      <a:rPr lang="en-US"/>
                      <a:pPr/>
                      <a:t>[NOM DE CATÉGORIE]</a:t>
                    </a:fld>
                    <a:r>
                      <a:rPr lang="en-US" baseline="0"/>
                      <a:t>
7%</a:t>
                    </a:r>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DA3-453D-983B-02585F4C9D64}"/>
                </c:ext>
              </c:extLst>
            </c:dLbl>
            <c:dLbl>
              <c:idx val="5"/>
              <c:tx>
                <c:rich>
                  <a:bodyPr/>
                  <a:lstStyle/>
                  <a:p>
                    <a:fld id="{BF704B94-C803-4FDC-AB62-1B7CE8E164F8}" type="CATEGORYNAME">
                      <a:rPr lang="en-US"/>
                      <a:pPr/>
                      <a:t>[NOM DE CATÉGORIE]</a:t>
                    </a:fld>
                    <a:r>
                      <a:rPr lang="en-US" baseline="0"/>
                      <a:t>
4%</a:t>
                    </a:r>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8DA3-453D-983B-02585F4C9D6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'RAPPORT 2020'!$D$18:$D$24</c:f>
              <c:strCache>
                <c:ptCount val="7"/>
                <c:pt idx="0">
                  <c:v>Collectivités affiliées</c:v>
                </c:pt>
                <c:pt idx="1">
                  <c:v>Angers</c:v>
                </c:pt>
                <c:pt idx="2">
                  <c:v>Conseil départemental</c:v>
                </c:pt>
                <c:pt idx="3">
                  <c:v>Saumur</c:v>
                </c:pt>
                <c:pt idx="4">
                  <c:v>Conseil régional</c:v>
                </c:pt>
                <c:pt idx="5">
                  <c:v>Agglomération du Choletais</c:v>
                </c:pt>
                <c:pt idx="6">
                  <c:v>Angers Loire Métropole</c:v>
                </c:pt>
              </c:strCache>
            </c:strRef>
          </c:cat>
          <c:val>
            <c:numRef>
              <c:f>'RAPPORT 2020'!$E$18:$E$24</c:f>
              <c:numCache>
                <c:formatCode>General</c:formatCode>
                <c:ptCount val="7"/>
                <c:pt idx="0">
                  <c:v>31</c:v>
                </c:pt>
                <c:pt idx="1">
                  <c:v>32</c:v>
                </c:pt>
                <c:pt idx="2">
                  <c:v>10</c:v>
                </c:pt>
                <c:pt idx="3">
                  <c:v>2</c:v>
                </c:pt>
                <c:pt idx="4">
                  <c:v>5</c:v>
                </c:pt>
                <c:pt idx="5">
                  <c:v>12</c:v>
                </c:pt>
                <c:pt idx="6">
                  <c:v>8</c:v>
                </c:pt>
              </c:numCache>
            </c:numRef>
          </c:val>
          <c:extLst>
            <c:ext xmlns:c16="http://schemas.microsoft.com/office/drawing/2014/chart" uri="{C3380CC4-5D6E-409C-BE32-E72D297353CC}">
              <c16:uniqueId val="{0000000E-8DA3-453D-983B-02585F4C9D64}"/>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38">
  <cs:axisTitle>
    <cs:lnRef idx="0"/>
    <cs:fillRef idx="0"/>
    <cs:effectRef idx="0"/>
    <cs:fontRef idx="minor">
      <a:schemeClr val="lt1"/>
    </cs:fontRef>
    <cs:defRPr sz="900" b="1" kern="1200"/>
  </cs:axisTitle>
  <cs:categoryAxis>
    <cs:lnRef idx="0">
      <cs:styleClr val="0"/>
    </cs:lnRef>
    <cs:fillRef idx="0"/>
    <cs:effectRef idx="0"/>
    <cs:fontRef idx="minor">
      <a:schemeClr val="lt1"/>
    </cs:fontRef>
    <cs:defRPr sz="900"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000" kern="1200"/>
  </cs:chartArea>
  <cs:dataLabel>
    <cs:lnRef idx="0"/>
    <cs:fillRef idx="0">
      <cs:styleClr val="0"/>
    </cs:fillRef>
    <cs:effectRef idx="0"/>
    <cs:fontRef idx="minor">
      <a:schemeClr val="lt1"/>
    </cs:fontRef>
    <cs:spPr>
      <a:solidFill>
        <a:schemeClr val="phClr"/>
      </a:solidFill>
    </cs:spPr>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9B373D-85AD-4205-BF2C-26E2B3E98B8A}"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fr-FR"/>
        </a:p>
      </dgm:t>
    </dgm:pt>
    <dgm:pt modelId="{09C51DC0-ADD9-4BCF-B0F5-D2A6D3B887F3}">
      <dgm:prSet phldrT="[Texte]" custT="1">
        <dgm:style>
          <a:lnRef idx="2">
            <a:schemeClr val="accent6"/>
          </a:lnRef>
          <a:fillRef idx="1">
            <a:schemeClr val="lt1"/>
          </a:fillRef>
          <a:effectRef idx="0">
            <a:schemeClr val="accent6"/>
          </a:effectRef>
          <a:fontRef idx="minor">
            <a:schemeClr val="dk1"/>
          </a:fontRef>
        </dgm:style>
      </dgm:prSet>
      <dgm:spPr>
        <a:ln>
          <a:solidFill>
            <a:srgbClr val="00B050"/>
          </a:solidFill>
        </a:ln>
      </dgm:spPr>
      <dgm:t>
        <a:bodyPr/>
        <a:lstStyle/>
        <a:p>
          <a:r>
            <a:rPr lang="fr-FR" sz="500"/>
            <a:t>Directeur Général adjoint</a:t>
          </a:r>
        </a:p>
        <a:p>
          <a:r>
            <a:rPr lang="fr-FR" sz="500"/>
            <a:t>Attaché Principal</a:t>
          </a:r>
        </a:p>
      </dgm:t>
    </dgm:pt>
    <dgm:pt modelId="{07267114-BA0E-49C0-A973-6CEB6D89DEAC}" type="parTrans" cxnId="{AAAFDEBD-6506-4C75-98B4-D0944C2A2AE7}">
      <dgm:prSet/>
      <dgm:spPr/>
      <dgm:t>
        <a:bodyPr/>
        <a:lstStyle/>
        <a:p>
          <a:endParaRPr lang="fr-FR"/>
        </a:p>
      </dgm:t>
    </dgm:pt>
    <dgm:pt modelId="{F219FD32-D12B-431D-87C0-3C5FB616F8F5}" type="sibTrans" cxnId="{AAAFDEBD-6506-4C75-98B4-D0944C2A2AE7}">
      <dgm:prSet/>
      <dgm:spPr/>
      <dgm:t>
        <a:bodyPr/>
        <a:lstStyle/>
        <a:p>
          <a:endParaRPr lang="fr-FR"/>
        </a:p>
      </dgm:t>
    </dgm:pt>
    <dgm:pt modelId="{39F5F894-DEAE-496C-8BB0-3363918D3DA2}">
      <dgm:prSet phldrT="[Texte]" custT="1">
        <dgm:style>
          <a:lnRef idx="2">
            <a:schemeClr val="accent6"/>
          </a:lnRef>
          <a:fillRef idx="1">
            <a:schemeClr val="lt1"/>
          </a:fillRef>
          <a:effectRef idx="0">
            <a:schemeClr val="accent6"/>
          </a:effectRef>
          <a:fontRef idx="minor">
            <a:schemeClr val="dk1"/>
          </a:fontRef>
        </dgm:style>
      </dgm:prSet>
      <dgm:spPr/>
      <dgm:t>
        <a:bodyPr/>
        <a:lstStyle/>
        <a:p>
          <a:r>
            <a:rPr lang="fr-FR" sz="600" b="1">
              <a:solidFill>
                <a:schemeClr val="tx2"/>
              </a:solidFill>
            </a:rPr>
            <a:t>Service Paye</a:t>
          </a:r>
        </a:p>
      </dgm:t>
    </dgm:pt>
    <dgm:pt modelId="{28B32026-9D4F-49B6-B1D5-FB1BF41D1833}" type="parTrans" cxnId="{64B7B3B9-A04A-494D-8A25-4C63CFFB821C}">
      <dgm:prSet/>
      <dgm:spPr/>
      <dgm:t>
        <a:bodyPr/>
        <a:lstStyle/>
        <a:p>
          <a:endParaRPr lang="fr-FR"/>
        </a:p>
      </dgm:t>
    </dgm:pt>
    <dgm:pt modelId="{4A027EE3-13C8-47E1-B8A4-8C851BD3C496}" type="sibTrans" cxnId="{64B7B3B9-A04A-494D-8A25-4C63CFFB821C}">
      <dgm:prSet/>
      <dgm:spPr/>
      <dgm:t>
        <a:bodyPr/>
        <a:lstStyle/>
        <a:p>
          <a:endParaRPr lang="fr-FR"/>
        </a:p>
      </dgm:t>
    </dgm:pt>
    <dgm:pt modelId="{1110465A-5C66-4495-A043-7D3762887BD9}">
      <dgm:prSet phldrT="[Texte]" custT="1">
        <dgm:style>
          <a:lnRef idx="2">
            <a:schemeClr val="accent1"/>
          </a:lnRef>
          <a:fillRef idx="1">
            <a:schemeClr val="lt1"/>
          </a:fillRef>
          <a:effectRef idx="0">
            <a:schemeClr val="accent1"/>
          </a:effectRef>
          <a:fontRef idx="minor">
            <a:schemeClr val="dk1"/>
          </a:fontRef>
        </dgm:style>
      </dgm:prSet>
      <dgm:spPr/>
      <dgm:t>
        <a:bodyPr/>
        <a:lstStyle/>
        <a:p>
          <a:r>
            <a:rPr lang="fr-FR" sz="600" b="1">
              <a:solidFill>
                <a:schemeClr val="tx2"/>
              </a:solidFill>
            </a:rPr>
            <a:t>Service Formation - Handicap - Instances médicales</a:t>
          </a:r>
        </a:p>
      </dgm:t>
    </dgm:pt>
    <dgm:pt modelId="{EC4F6524-685C-4F93-A3FC-392223F59FA9}" type="parTrans" cxnId="{203F04C5-281D-4B86-8361-4DAB78C218BB}">
      <dgm:prSet/>
      <dgm:spPr/>
      <dgm:t>
        <a:bodyPr/>
        <a:lstStyle/>
        <a:p>
          <a:endParaRPr lang="fr-FR"/>
        </a:p>
      </dgm:t>
    </dgm:pt>
    <dgm:pt modelId="{2F612BF1-624B-45AB-856B-2DCBE3E1BB05}" type="sibTrans" cxnId="{203F04C5-281D-4B86-8361-4DAB78C218BB}">
      <dgm:prSet/>
      <dgm:spPr/>
      <dgm:t>
        <a:bodyPr/>
        <a:lstStyle/>
        <a:p>
          <a:endParaRPr lang="fr-FR"/>
        </a:p>
      </dgm:t>
    </dgm:pt>
    <dgm:pt modelId="{22A98839-04A5-4B21-91EE-DA4A2C1505A5}">
      <dgm:prSet custT="1">
        <dgm:style>
          <a:lnRef idx="2">
            <a:schemeClr val="accent6"/>
          </a:lnRef>
          <a:fillRef idx="1">
            <a:schemeClr val="lt1"/>
          </a:fillRef>
          <a:effectRef idx="0">
            <a:schemeClr val="accent6"/>
          </a:effectRef>
          <a:fontRef idx="minor">
            <a:schemeClr val="dk1"/>
          </a:fontRef>
        </dgm:style>
      </dgm:prSet>
      <dgm:spPr>
        <a:ln>
          <a:solidFill>
            <a:srgbClr val="00B050"/>
          </a:solidFill>
        </a:ln>
      </dgm:spPr>
      <dgm:t>
        <a:bodyPr/>
        <a:lstStyle/>
        <a:p>
          <a:r>
            <a:rPr lang="fr-FR" sz="500"/>
            <a:t>Directeur Général des Services</a:t>
          </a:r>
        </a:p>
        <a:p>
          <a:r>
            <a:rPr lang="fr-FR" sz="500"/>
            <a:t>Administrateur Général</a:t>
          </a:r>
        </a:p>
      </dgm:t>
    </dgm:pt>
    <dgm:pt modelId="{47A04D0C-A513-4CD7-A963-E312B6DB7763}" type="parTrans" cxnId="{6FAFF4D1-77FD-4998-8FA4-36A6AE9B0E49}">
      <dgm:prSet/>
      <dgm:spPr/>
      <dgm:t>
        <a:bodyPr/>
        <a:lstStyle/>
        <a:p>
          <a:endParaRPr lang="fr-FR"/>
        </a:p>
      </dgm:t>
    </dgm:pt>
    <dgm:pt modelId="{A2DAFC3A-04DA-4935-BF64-6EFBEAB8C559}" type="sibTrans" cxnId="{6FAFF4D1-77FD-4998-8FA4-36A6AE9B0E49}">
      <dgm:prSet/>
      <dgm:spPr/>
      <dgm:t>
        <a:bodyPr/>
        <a:lstStyle/>
        <a:p>
          <a:endParaRPr lang="fr-FR"/>
        </a:p>
      </dgm:t>
    </dgm:pt>
    <dgm:pt modelId="{C3015CD7-6C7E-44E5-974D-379A496269A5}">
      <dgm:prSet custT="1">
        <dgm:style>
          <a:lnRef idx="2">
            <a:schemeClr val="accent5"/>
          </a:lnRef>
          <a:fillRef idx="1">
            <a:schemeClr val="lt1"/>
          </a:fillRef>
          <a:effectRef idx="0">
            <a:schemeClr val="accent5"/>
          </a:effectRef>
          <a:fontRef idx="minor">
            <a:schemeClr val="dk1"/>
          </a:fontRef>
        </dgm:style>
      </dgm:prSet>
      <dgm:spPr/>
      <dgm:t>
        <a:bodyPr/>
        <a:lstStyle/>
        <a:p>
          <a:r>
            <a:rPr lang="fr-FR" sz="600" b="1">
              <a:solidFill>
                <a:schemeClr val="tx2"/>
              </a:solidFill>
            </a:rPr>
            <a:t>Service Concours - Art 25</a:t>
          </a:r>
        </a:p>
      </dgm:t>
    </dgm:pt>
    <dgm:pt modelId="{0154D494-2581-437F-9ED0-FAD6F267F9FA}" type="parTrans" cxnId="{0959458B-D9AB-4BC1-A8BD-5BE248AD35C7}">
      <dgm:prSet/>
      <dgm:spPr/>
      <dgm:t>
        <a:bodyPr/>
        <a:lstStyle/>
        <a:p>
          <a:endParaRPr lang="fr-FR"/>
        </a:p>
      </dgm:t>
    </dgm:pt>
    <dgm:pt modelId="{DE4B0A20-70EE-4F98-A959-3BDAED409D3C}" type="sibTrans" cxnId="{0959458B-D9AB-4BC1-A8BD-5BE248AD35C7}">
      <dgm:prSet/>
      <dgm:spPr/>
      <dgm:t>
        <a:bodyPr/>
        <a:lstStyle/>
        <a:p>
          <a:endParaRPr lang="fr-FR"/>
        </a:p>
      </dgm:t>
    </dgm:pt>
    <dgm:pt modelId="{3F06952B-4B62-4DFA-9014-F3923E63452E}">
      <dgm:prSet>
        <dgm:style>
          <a:lnRef idx="2">
            <a:schemeClr val="accent6"/>
          </a:lnRef>
          <a:fillRef idx="1">
            <a:schemeClr val="lt1"/>
          </a:fillRef>
          <a:effectRef idx="0">
            <a:schemeClr val="accent6"/>
          </a:effectRef>
          <a:fontRef idx="minor">
            <a:schemeClr val="dk1"/>
          </a:fontRef>
        </dgm:style>
      </dgm:prSet>
      <dgm:spPr/>
      <dgm:t>
        <a:bodyPr/>
        <a:lstStyle/>
        <a:p>
          <a:r>
            <a:rPr lang="fr-FR"/>
            <a:t>Responsable service</a:t>
          </a:r>
        </a:p>
        <a:p>
          <a:r>
            <a:rPr lang="fr-FR"/>
            <a:t>Attaché territorial</a:t>
          </a:r>
        </a:p>
      </dgm:t>
    </dgm:pt>
    <dgm:pt modelId="{C7BF066F-0F67-46B6-BC7C-D90743763FC2}" type="parTrans" cxnId="{7E4D4E1A-DCC2-4073-A4EC-0B7DFB4AD0BA}">
      <dgm:prSet/>
      <dgm:spPr/>
      <dgm:t>
        <a:bodyPr/>
        <a:lstStyle/>
        <a:p>
          <a:endParaRPr lang="fr-FR"/>
        </a:p>
      </dgm:t>
    </dgm:pt>
    <dgm:pt modelId="{AC66C7B2-1249-4A60-BC91-9AF36614CDFB}" type="sibTrans" cxnId="{7E4D4E1A-DCC2-4073-A4EC-0B7DFB4AD0BA}">
      <dgm:prSet/>
      <dgm:spPr/>
      <dgm:t>
        <a:bodyPr/>
        <a:lstStyle/>
        <a:p>
          <a:endParaRPr lang="fr-FR"/>
        </a:p>
      </dgm:t>
    </dgm:pt>
    <dgm:pt modelId="{F8135806-5295-4C7E-8D2B-C6DBFC52CD06}">
      <dgm:prSet>
        <dgm:style>
          <a:lnRef idx="2">
            <a:schemeClr val="accent3"/>
          </a:lnRef>
          <a:fillRef idx="1">
            <a:schemeClr val="lt1"/>
          </a:fillRef>
          <a:effectRef idx="0">
            <a:schemeClr val="accent3"/>
          </a:effectRef>
          <a:fontRef idx="minor">
            <a:schemeClr val="dk1"/>
          </a:fontRef>
        </dgm:style>
      </dgm:prSet>
      <dgm:spPr>
        <a:ln>
          <a:solidFill>
            <a:srgbClr val="00B0F0"/>
          </a:solidFill>
        </a:ln>
      </dgm:spPr>
      <dgm:t>
        <a:bodyPr/>
        <a:lstStyle/>
        <a:p>
          <a:r>
            <a:rPr lang="fr-FR"/>
            <a:t>Responsable service</a:t>
          </a:r>
        </a:p>
        <a:p>
          <a:r>
            <a:rPr lang="fr-FR"/>
            <a:t>Attaché territorial</a:t>
          </a:r>
        </a:p>
      </dgm:t>
    </dgm:pt>
    <dgm:pt modelId="{79CB797E-EFB8-4C7F-99A2-CC2EA6882CFE}" type="parTrans" cxnId="{5A758DD9-B9B4-41FF-8940-DEEDFCBC0CA2}">
      <dgm:prSet/>
      <dgm:spPr/>
      <dgm:t>
        <a:bodyPr/>
        <a:lstStyle/>
        <a:p>
          <a:endParaRPr lang="fr-FR"/>
        </a:p>
      </dgm:t>
    </dgm:pt>
    <dgm:pt modelId="{CDB420A4-BC02-4EBA-9270-63AA1FA0CDCB}" type="sibTrans" cxnId="{5A758DD9-B9B4-41FF-8940-DEEDFCBC0CA2}">
      <dgm:prSet/>
      <dgm:spPr/>
      <dgm:t>
        <a:bodyPr/>
        <a:lstStyle/>
        <a:p>
          <a:endParaRPr lang="fr-FR"/>
        </a:p>
      </dgm:t>
    </dgm:pt>
    <dgm:pt modelId="{D1B2B59B-4C43-47C4-B2E5-F45CC4ABB6F4}">
      <dgm:prSet>
        <dgm:style>
          <a:lnRef idx="2">
            <a:schemeClr val="accent1"/>
          </a:lnRef>
          <a:fillRef idx="1">
            <a:schemeClr val="lt1"/>
          </a:fillRef>
          <a:effectRef idx="0">
            <a:schemeClr val="accent1"/>
          </a:effectRef>
          <a:fontRef idx="minor">
            <a:schemeClr val="dk1"/>
          </a:fontRef>
        </dgm:style>
      </dgm:prSet>
      <dgm:spPr/>
      <dgm:t>
        <a:bodyPr/>
        <a:lstStyle/>
        <a:p>
          <a:r>
            <a:rPr lang="fr-FR"/>
            <a:t>Responsable service </a:t>
          </a:r>
        </a:p>
        <a:p>
          <a:r>
            <a:rPr lang="fr-FR"/>
            <a:t>Rédacteur Principal 2</a:t>
          </a:r>
        </a:p>
      </dgm:t>
    </dgm:pt>
    <dgm:pt modelId="{DF543074-FD03-473B-B769-E50B7E0EB4CE}" type="parTrans" cxnId="{527B51A6-1933-4568-B933-520F9185CCBE}">
      <dgm:prSet/>
      <dgm:spPr/>
      <dgm:t>
        <a:bodyPr/>
        <a:lstStyle/>
        <a:p>
          <a:endParaRPr lang="fr-FR"/>
        </a:p>
      </dgm:t>
    </dgm:pt>
    <dgm:pt modelId="{5D824A21-A713-46D6-8317-050938EC9994}" type="sibTrans" cxnId="{527B51A6-1933-4568-B933-520F9185CCBE}">
      <dgm:prSet/>
      <dgm:spPr/>
      <dgm:t>
        <a:bodyPr/>
        <a:lstStyle/>
        <a:p>
          <a:endParaRPr lang="fr-FR"/>
        </a:p>
      </dgm:t>
    </dgm:pt>
    <dgm:pt modelId="{809174AB-534D-48DA-9705-522F2422DCF2}">
      <dgm:prSet>
        <dgm:style>
          <a:lnRef idx="2">
            <a:schemeClr val="accent4"/>
          </a:lnRef>
          <a:fillRef idx="1">
            <a:schemeClr val="lt1"/>
          </a:fillRef>
          <a:effectRef idx="0">
            <a:schemeClr val="accent4"/>
          </a:effectRef>
          <a:fontRef idx="minor">
            <a:schemeClr val="dk1"/>
          </a:fontRef>
        </dgm:style>
      </dgm:prSet>
      <dgm:spPr/>
      <dgm:t>
        <a:bodyPr/>
        <a:lstStyle/>
        <a:p>
          <a:r>
            <a:rPr lang="fr-FR"/>
            <a:t>Conseiller hygiène et sécurité</a:t>
          </a:r>
        </a:p>
        <a:p>
          <a:r>
            <a:rPr lang="fr-FR"/>
            <a:t>Ingénieur</a:t>
          </a:r>
        </a:p>
      </dgm:t>
    </dgm:pt>
    <dgm:pt modelId="{B244460E-13F9-4330-8F07-7FAE1D5E2EFB}" type="parTrans" cxnId="{34B3ADB1-B496-46FA-B5A4-89A68DE52127}">
      <dgm:prSet/>
      <dgm:spPr/>
      <dgm:t>
        <a:bodyPr/>
        <a:lstStyle/>
        <a:p>
          <a:endParaRPr lang="fr-FR"/>
        </a:p>
      </dgm:t>
    </dgm:pt>
    <dgm:pt modelId="{8602DC69-0BBB-45D4-814A-1C8C226005DA}" type="sibTrans" cxnId="{34B3ADB1-B496-46FA-B5A4-89A68DE52127}">
      <dgm:prSet/>
      <dgm:spPr/>
      <dgm:t>
        <a:bodyPr/>
        <a:lstStyle/>
        <a:p>
          <a:endParaRPr lang="fr-FR"/>
        </a:p>
      </dgm:t>
    </dgm:pt>
    <dgm:pt modelId="{25B02328-DBD7-4040-B197-4B6251F90961}">
      <dgm:prSet>
        <dgm:style>
          <a:lnRef idx="2">
            <a:schemeClr val="accent5"/>
          </a:lnRef>
          <a:fillRef idx="1">
            <a:schemeClr val="lt1"/>
          </a:fillRef>
          <a:effectRef idx="0">
            <a:schemeClr val="accent5"/>
          </a:effectRef>
          <a:fontRef idx="minor">
            <a:schemeClr val="dk1"/>
          </a:fontRef>
        </dgm:style>
      </dgm:prSet>
      <dgm:spPr/>
      <dgm:t>
        <a:bodyPr/>
        <a:lstStyle/>
        <a:p>
          <a:r>
            <a:rPr lang="fr-FR"/>
            <a:t>Responsable service</a:t>
          </a:r>
        </a:p>
        <a:p>
          <a:r>
            <a:rPr lang="fr-FR"/>
            <a:t>Attaché principal</a:t>
          </a:r>
        </a:p>
      </dgm:t>
    </dgm:pt>
    <dgm:pt modelId="{BEB86878-E4B5-43A9-9831-D0E69B540BC8}" type="parTrans" cxnId="{96584044-57BA-4BB6-BC2B-588CC8FF4DBD}">
      <dgm:prSet/>
      <dgm:spPr/>
      <dgm:t>
        <a:bodyPr/>
        <a:lstStyle/>
        <a:p>
          <a:endParaRPr lang="fr-FR"/>
        </a:p>
      </dgm:t>
    </dgm:pt>
    <dgm:pt modelId="{BE3F0B0D-F709-46C7-8E52-EABE60AF92F1}" type="sibTrans" cxnId="{96584044-57BA-4BB6-BC2B-588CC8FF4DBD}">
      <dgm:prSet/>
      <dgm:spPr/>
      <dgm:t>
        <a:bodyPr/>
        <a:lstStyle/>
        <a:p>
          <a:endParaRPr lang="fr-FR"/>
        </a:p>
      </dgm:t>
    </dgm:pt>
    <dgm:pt modelId="{BED18CD7-236E-453F-8B55-E2A3999EAFCF}">
      <dgm:prSet>
        <dgm:style>
          <a:lnRef idx="2">
            <a:schemeClr val="accent6"/>
          </a:lnRef>
          <a:fillRef idx="1">
            <a:schemeClr val="lt1"/>
          </a:fillRef>
          <a:effectRef idx="0">
            <a:schemeClr val="accent6"/>
          </a:effectRef>
          <a:fontRef idx="minor">
            <a:schemeClr val="dk1"/>
          </a:fontRef>
        </dgm:style>
      </dgm:prSet>
      <dgm:spPr/>
      <dgm:t>
        <a:bodyPr/>
        <a:lstStyle/>
        <a:p>
          <a:r>
            <a:rPr lang="fr-FR"/>
            <a:t>Assistant RH paye</a:t>
          </a:r>
        </a:p>
        <a:p>
          <a:r>
            <a:rPr lang="fr-FR"/>
            <a:t>Adjoint administratif principal 1</a:t>
          </a:r>
        </a:p>
      </dgm:t>
    </dgm:pt>
    <dgm:pt modelId="{7E2BE06F-E25D-417B-8416-50F2873AD83F}" type="parTrans" cxnId="{AAFCDDC7-1CDF-4CC0-AFEF-60B48D6E94DC}">
      <dgm:prSet/>
      <dgm:spPr/>
      <dgm:t>
        <a:bodyPr/>
        <a:lstStyle/>
        <a:p>
          <a:endParaRPr lang="fr-FR"/>
        </a:p>
      </dgm:t>
    </dgm:pt>
    <dgm:pt modelId="{E78B095A-47B8-4DAD-80B0-D632D96C9409}" type="sibTrans" cxnId="{AAFCDDC7-1CDF-4CC0-AFEF-60B48D6E94DC}">
      <dgm:prSet/>
      <dgm:spPr/>
      <dgm:t>
        <a:bodyPr/>
        <a:lstStyle/>
        <a:p>
          <a:endParaRPr lang="fr-FR"/>
        </a:p>
      </dgm:t>
    </dgm:pt>
    <dgm:pt modelId="{BB938CFC-99A5-44FA-98B9-BA5117874E15}">
      <dgm:prSet>
        <dgm:style>
          <a:lnRef idx="2">
            <a:schemeClr val="accent6"/>
          </a:lnRef>
          <a:fillRef idx="1">
            <a:schemeClr val="lt1"/>
          </a:fillRef>
          <a:effectRef idx="0">
            <a:schemeClr val="accent6"/>
          </a:effectRef>
          <a:fontRef idx="minor">
            <a:schemeClr val="dk1"/>
          </a:fontRef>
        </dgm:style>
      </dgm:prSet>
      <dgm:spPr/>
      <dgm:t>
        <a:bodyPr/>
        <a:lstStyle/>
        <a:p>
          <a:r>
            <a:rPr lang="fr-FR"/>
            <a:t>Assitant RH paye</a:t>
          </a:r>
        </a:p>
        <a:p>
          <a:r>
            <a:rPr lang="fr-FR"/>
            <a:t>Adjoint administratif principal 1</a:t>
          </a:r>
        </a:p>
      </dgm:t>
    </dgm:pt>
    <dgm:pt modelId="{2ABC5605-BA54-4AD4-A27A-CCF44EB36EAD}" type="parTrans" cxnId="{128AAA55-8FBD-456A-9C87-9A5A42232649}">
      <dgm:prSet/>
      <dgm:spPr/>
      <dgm:t>
        <a:bodyPr/>
        <a:lstStyle/>
        <a:p>
          <a:endParaRPr lang="fr-FR"/>
        </a:p>
      </dgm:t>
    </dgm:pt>
    <dgm:pt modelId="{5F689C0D-8347-488F-9F04-6EF2FE7C4310}" type="sibTrans" cxnId="{128AAA55-8FBD-456A-9C87-9A5A42232649}">
      <dgm:prSet/>
      <dgm:spPr/>
      <dgm:t>
        <a:bodyPr/>
        <a:lstStyle/>
        <a:p>
          <a:endParaRPr lang="fr-FR"/>
        </a:p>
      </dgm:t>
    </dgm:pt>
    <dgm:pt modelId="{C02D4093-3806-4574-9123-D72DAF1F2799}">
      <dgm:prSet>
        <dgm:style>
          <a:lnRef idx="2">
            <a:schemeClr val="accent6"/>
          </a:lnRef>
          <a:fillRef idx="1">
            <a:schemeClr val="lt1"/>
          </a:fillRef>
          <a:effectRef idx="0">
            <a:schemeClr val="accent6"/>
          </a:effectRef>
          <a:fontRef idx="minor">
            <a:schemeClr val="dk1"/>
          </a:fontRef>
        </dgm:style>
      </dgm:prSet>
      <dgm:spPr/>
      <dgm:t>
        <a:bodyPr/>
        <a:lstStyle/>
        <a:p>
          <a:r>
            <a:rPr lang="fr-FR"/>
            <a:t>Assistant RH paye</a:t>
          </a:r>
        </a:p>
        <a:p>
          <a:r>
            <a:rPr lang="fr-FR"/>
            <a:t>Adjoint administratif principal 1</a:t>
          </a:r>
        </a:p>
      </dgm:t>
    </dgm:pt>
    <dgm:pt modelId="{C710C3FD-F0D4-44BD-AC75-1ABAEF1169C0}" type="parTrans" cxnId="{4C743619-4923-4345-B80D-C061BD2B1B0D}">
      <dgm:prSet/>
      <dgm:spPr/>
      <dgm:t>
        <a:bodyPr/>
        <a:lstStyle/>
        <a:p>
          <a:endParaRPr lang="fr-FR"/>
        </a:p>
      </dgm:t>
    </dgm:pt>
    <dgm:pt modelId="{455B1C60-37D7-43E8-8AC4-8BF3C817071E}" type="sibTrans" cxnId="{4C743619-4923-4345-B80D-C061BD2B1B0D}">
      <dgm:prSet/>
      <dgm:spPr/>
      <dgm:t>
        <a:bodyPr/>
        <a:lstStyle/>
        <a:p>
          <a:endParaRPr lang="fr-FR"/>
        </a:p>
      </dgm:t>
    </dgm:pt>
    <dgm:pt modelId="{A37436A8-C443-43C3-B412-E419F4D7BC16}">
      <dgm:prSet>
        <dgm:style>
          <a:lnRef idx="2">
            <a:schemeClr val="accent3"/>
          </a:lnRef>
          <a:fillRef idx="1">
            <a:schemeClr val="lt1"/>
          </a:fillRef>
          <a:effectRef idx="0">
            <a:schemeClr val="accent3"/>
          </a:effectRef>
          <a:fontRef idx="minor">
            <a:schemeClr val="dk1"/>
          </a:fontRef>
        </dgm:style>
      </dgm:prSet>
      <dgm:spPr>
        <a:ln>
          <a:solidFill>
            <a:srgbClr val="00B0F0"/>
          </a:solidFill>
        </a:ln>
      </dgm:spPr>
      <dgm:t>
        <a:bodyPr/>
        <a:lstStyle/>
        <a:p>
          <a:r>
            <a:rPr lang="fr-FR"/>
            <a:t>Assistant RH carrières</a:t>
          </a:r>
        </a:p>
        <a:p>
          <a:r>
            <a:rPr lang="fr-FR"/>
            <a:t>Adjoint administratif  principal 2</a:t>
          </a:r>
        </a:p>
      </dgm:t>
    </dgm:pt>
    <dgm:pt modelId="{1B875DE4-1695-4901-BF5B-E980D61C1330}" type="parTrans" cxnId="{B43AC58A-E449-4297-8F5D-5F28958C7DAC}">
      <dgm:prSet/>
      <dgm:spPr/>
      <dgm:t>
        <a:bodyPr/>
        <a:lstStyle/>
        <a:p>
          <a:endParaRPr lang="fr-FR"/>
        </a:p>
      </dgm:t>
    </dgm:pt>
    <dgm:pt modelId="{23462A10-AAEB-4729-A39D-63A7C7862A92}" type="sibTrans" cxnId="{B43AC58A-E449-4297-8F5D-5F28958C7DAC}">
      <dgm:prSet/>
      <dgm:spPr/>
      <dgm:t>
        <a:bodyPr/>
        <a:lstStyle/>
        <a:p>
          <a:endParaRPr lang="fr-FR"/>
        </a:p>
      </dgm:t>
    </dgm:pt>
    <dgm:pt modelId="{C23150E5-9068-47A5-9F6E-208C004B32F8}">
      <dgm:prSet>
        <dgm:style>
          <a:lnRef idx="2">
            <a:schemeClr val="accent3"/>
          </a:lnRef>
          <a:fillRef idx="1">
            <a:schemeClr val="lt1"/>
          </a:fillRef>
          <a:effectRef idx="0">
            <a:schemeClr val="accent3"/>
          </a:effectRef>
          <a:fontRef idx="minor">
            <a:schemeClr val="dk1"/>
          </a:fontRef>
        </dgm:style>
      </dgm:prSet>
      <dgm:spPr>
        <a:ln>
          <a:solidFill>
            <a:srgbClr val="00B0F0"/>
          </a:solidFill>
        </a:ln>
      </dgm:spPr>
      <dgm:t>
        <a:bodyPr/>
        <a:lstStyle/>
        <a:p>
          <a:r>
            <a:rPr lang="fr-FR"/>
            <a:t>Assitant RH carrières</a:t>
          </a:r>
        </a:p>
        <a:p>
          <a:r>
            <a:rPr lang="fr-FR"/>
            <a:t>Adjoint administratif  principal 1</a:t>
          </a:r>
        </a:p>
      </dgm:t>
    </dgm:pt>
    <dgm:pt modelId="{A27EC5C4-9788-429A-943B-D97DDAE7AAD5}" type="parTrans" cxnId="{709C9AAC-F32B-4393-8B03-511C18032511}">
      <dgm:prSet/>
      <dgm:spPr/>
      <dgm:t>
        <a:bodyPr/>
        <a:lstStyle/>
        <a:p>
          <a:endParaRPr lang="fr-FR"/>
        </a:p>
      </dgm:t>
    </dgm:pt>
    <dgm:pt modelId="{15E3B3CA-0291-412C-AC0E-B3646C06B815}" type="sibTrans" cxnId="{709C9AAC-F32B-4393-8B03-511C18032511}">
      <dgm:prSet/>
      <dgm:spPr/>
      <dgm:t>
        <a:bodyPr/>
        <a:lstStyle/>
        <a:p>
          <a:endParaRPr lang="fr-FR"/>
        </a:p>
      </dgm:t>
    </dgm:pt>
    <dgm:pt modelId="{3DB0E9BE-E705-4658-8C12-B299060D5C8B}">
      <dgm:prSet>
        <dgm:style>
          <a:lnRef idx="2">
            <a:schemeClr val="accent3"/>
          </a:lnRef>
          <a:fillRef idx="1">
            <a:schemeClr val="lt1"/>
          </a:fillRef>
          <a:effectRef idx="0">
            <a:schemeClr val="accent3"/>
          </a:effectRef>
          <a:fontRef idx="minor">
            <a:schemeClr val="dk1"/>
          </a:fontRef>
        </dgm:style>
      </dgm:prSet>
      <dgm:spPr>
        <a:ln>
          <a:solidFill>
            <a:srgbClr val="00B0F0"/>
          </a:solidFill>
        </a:ln>
      </dgm:spPr>
      <dgm:t>
        <a:bodyPr/>
        <a:lstStyle/>
        <a:p>
          <a:r>
            <a:rPr lang="fr-FR"/>
            <a:t>Assistant RH carrières</a:t>
          </a:r>
        </a:p>
        <a:p>
          <a:r>
            <a:rPr lang="fr-FR"/>
            <a:t>Adjoint administratif</a:t>
          </a:r>
        </a:p>
      </dgm:t>
    </dgm:pt>
    <dgm:pt modelId="{C4C25974-3330-4728-8EA3-F4E2F011A02B}" type="parTrans" cxnId="{966DBDC1-2BDD-4087-AACC-6BB8A14FD014}">
      <dgm:prSet/>
      <dgm:spPr/>
      <dgm:t>
        <a:bodyPr/>
        <a:lstStyle/>
        <a:p>
          <a:endParaRPr lang="fr-FR"/>
        </a:p>
      </dgm:t>
    </dgm:pt>
    <dgm:pt modelId="{20735DCE-0165-4CD0-9E24-D4C667B72EB2}" type="sibTrans" cxnId="{966DBDC1-2BDD-4087-AACC-6BB8A14FD014}">
      <dgm:prSet/>
      <dgm:spPr/>
      <dgm:t>
        <a:bodyPr/>
        <a:lstStyle/>
        <a:p>
          <a:endParaRPr lang="fr-FR"/>
        </a:p>
      </dgm:t>
    </dgm:pt>
    <dgm:pt modelId="{336546D2-C4E7-494B-A5B1-AD849B28421C}">
      <dgm:prSet>
        <dgm:style>
          <a:lnRef idx="2">
            <a:schemeClr val="accent1"/>
          </a:lnRef>
          <a:fillRef idx="1">
            <a:schemeClr val="lt1"/>
          </a:fillRef>
          <a:effectRef idx="0">
            <a:schemeClr val="accent1"/>
          </a:effectRef>
          <a:fontRef idx="minor">
            <a:schemeClr val="dk1"/>
          </a:fontRef>
        </dgm:style>
      </dgm:prSet>
      <dgm:spPr/>
      <dgm:t>
        <a:bodyPr/>
        <a:lstStyle/>
        <a:p>
          <a:r>
            <a:rPr lang="fr-FR"/>
            <a:t>Assistant RH instances médicale</a:t>
          </a:r>
        </a:p>
        <a:p>
          <a:r>
            <a:rPr lang="fr-FR"/>
            <a:t>Adjoint administratif</a:t>
          </a:r>
        </a:p>
      </dgm:t>
    </dgm:pt>
    <dgm:pt modelId="{C05A1711-4674-4DE6-B032-242B464A5CC2}" type="parTrans" cxnId="{5432359B-2170-473F-B8AB-30A27FCEB484}">
      <dgm:prSet/>
      <dgm:spPr/>
      <dgm:t>
        <a:bodyPr/>
        <a:lstStyle/>
        <a:p>
          <a:endParaRPr lang="fr-FR"/>
        </a:p>
      </dgm:t>
    </dgm:pt>
    <dgm:pt modelId="{D1489E03-2F44-4FF4-9E3E-657E6332E485}" type="sibTrans" cxnId="{5432359B-2170-473F-B8AB-30A27FCEB484}">
      <dgm:prSet/>
      <dgm:spPr/>
      <dgm:t>
        <a:bodyPr/>
        <a:lstStyle/>
        <a:p>
          <a:endParaRPr lang="fr-FR"/>
        </a:p>
      </dgm:t>
    </dgm:pt>
    <dgm:pt modelId="{AC4D2975-C545-46AD-8FDB-C08840AD5FCA}">
      <dgm:prSet>
        <dgm:style>
          <a:lnRef idx="2">
            <a:schemeClr val="accent1"/>
          </a:lnRef>
          <a:fillRef idx="1">
            <a:schemeClr val="lt1"/>
          </a:fillRef>
          <a:effectRef idx="0">
            <a:schemeClr val="accent1"/>
          </a:effectRef>
          <a:fontRef idx="minor">
            <a:schemeClr val="dk1"/>
          </a:fontRef>
        </dgm:style>
      </dgm:prSet>
      <dgm:spPr/>
      <dgm:t>
        <a:bodyPr/>
        <a:lstStyle/>
        <a:p>
          <a:endParaRPr lang="fr-FR" dirty="0"/>
        </a:p>
        <a:p>
          <a:r>
            <a:rPr lang="fr-FR" dirty="0"/>
            <a:t>Assistant RH instances médicales</a:t>
          </a:r>
        </a:p>
        <a:p>
          <a:r>
            <a:rPr lang="fr-FR" dirty="0"/>
            <a:t>Adjoint administratif</a:t>
          </a:r>
        </a:p>
      </dgm:t>
    </dgm:pt>
    <dgm:pt modelId="{ECA23B32-AC30-411C-A90E-DF98C608AA4B}" type="parTrans" cxnId="{B9339A83-9A16-4438-BB32-BE9576D340E2}">
      <dgm:prSet/>
      <dgm:spPr/>
      <dgm:t>
        <a:bodyPr/>
        <a:lstStyle/>
        <a:p>
          <a:endParaRPr lang="fr-FR"/>
        </a:p>
      </dgm:t>
    </dgm:pt>
    <dgm:pt modelId="{B4A407C2-2354-4BF2-9075-F3F46853D0B3}" type="sibTrans" cxnId="{B9339A83-9A16-4438-BB32-BE9576D340E2}">
      <dgm:prSet/>
      <dgm:spPr/>
      <dgm:t>
        <a:bodyPr/>
        <a:lstStyle/>
        <a:p>
          <a:endParaRPr lang="fr-FR"/>
        </a:p>
      </dgm:t>
    </dgm:pt>
    <dgm:pt modelId="{FC9A4313-F787-4AD9-9028-043B0E09F46C}">
      <dgm:prSet>
        <dgm:style>
          <a:lnRef idx="2">
            <a:schemeClr val="accent5"/>
          </a:lnRef>
          <a:fillRef idx="1">
            <a:schemeClr val="lt1"/>
          </a:fillRef>
          <a:effectRef idx="0">
            <a:schemeClr val="accent5"/>
          </a:effectRef>
          <a:fontRef idx="minor">
            <a:schemeClr val="dk1"/>
          </a:fontRef>
        </dgm:style>
      </dgm:prSet>
      <dgm:spPr/>
      <dgm:t>
        <a:bodyPr/>
        <a:lstStyle/>
        <a:p>
          <a:r>
            <a:rPr lang="fr-FR"/>
            <a:t>Assistant RH concours</a:t>
          </a:r>
        </a:p>
        <a:p>
          <a:r>
            <a:rPr lang="fr-FR"/>
            <a:t>Adjoint administratif 1/2 </a:t>
          </a:r>
        </a:p>
      </dgm:t>
    </dgm:pt>
    <dgm:pt modelId="{3A7B48E0-0926-41B3-AD3B-5BDB21BF4246}" type="parTrans" cxnId="{D9167FAB-C326-47AD-91EB-A86A671176D7}">
      <dgm:prSet/>
      <dgm:spPr/>
      <dgm:t>
        <a:bodyPr/>
        <a:lstStyle/>
        <a:p>
          <a:endParaRPr lang="fr-FR"/>
        </a:p>
      </dgm:t>
    </dgm:pt>
    <dgm:pt modelId="{AEB3BF1F-F399-4ABC-AC3A-B64177EDC105}" type="sibTrans" cxnId="{D9167FAB-C326-47AD-91EB-A86A671176D7}">
      <dgm:prSet/>
      <dgm:spPr/>
      <dgm:t>
        <a:bodyPr/>
        <a:lstStyle/>
        <a:p>
          <a:endParaRPr lang="fr-FR"/>
        </a:p>
      </dgm:t>
    </dgm:pt>
    <dgm:pt modelId="{15DEE50F-5738-4039-9E20-73D48F39B505}">
      <dgm:prSet>
        <dgm:style>
          <a:lnRef idx="2">
            <a:schemeClr val="accent5"/>
          </a:lnRef>
          <a:fillRef idx="1">
            <a:schemeClr val="lt1"/>
          </a:fillRef>
          <a:effectRef idx="0">
            <a:schemeClr val="accent5"/>
          </a:effectRef>
          <a:fontRef idx="minor">
            <a:schemeClr val="dk1"/>
          </a:fontRef>
        </dgm:style>
      </dgm:prSet>
      <dgm:spPr/>
      <dgm:t>
        <a:bodyPr/>
        <a:lstStyle/>
        <a:p>
          <a:r>
            <a:rPr lang="fr-FR"/>
            <a:t>Assistant RH concours</a:t>
          </a:r>
        </a:p>
        <a:p>
          <a:r>
            <a:rPr lang="fr-FR"/>
            <a:t>Adjoint admistratif principal 2</a:t>
          </a:r>
        </a:p>
      </dgm:t>
    </dgm:pt>
    <dgm:pt modelId="{1B016443-4D9A-4433-98AD-F91E640D2CB1}" type="parTrans" cxnId="{2990A0EA-2BA7-4CEA-A6C8-25DAF6CB88CD}">
      <dgm:prSet/>
      <dgm:spPr/>
      <dgm:t>
        <a:bodyPr/>
        <a:lstStyle/>
        <a:p>
          <a:endParaRPr lang="fr-FR"/>
        </a:p>
      </dgm:t>
    </dgm:pt>
    <dgm:pt modelId="{7493B98E-E5B0-42D8-9AC8-43C7F9827643}" type="sibTrans" cxnId="{2990A0EA-2BA7-4CEA-A6C8-25DAF6CB88CD}">
      <dgm:prSet/>
      <dgm:spPr/>
      <dgm:t>
        <a:bodyPr/>
        <a:lstStyle/>
        <a:p>
          <a:endParaRPr lang="fr-FR"/>
        </a:p>
      </dgm:t>
    </dgm:pt>
    <dgm:pt modelId="{321367A0-B3E9-4AD3-90A0-97729244B07D}">
      <dgm:prSet custT="1">
        <dgm:style>
          <a:lnRef idx="2">
            <a:schemeClr val="accent2"/>
          </a:lnRef>
          <a:fillRef idx="1">
            <a:schemeClr val="lt1"/>
          </a:fillRef>
          <a:effectRef idx="0">
            <a:schemeClr val="accent2"/>
          </a:effectRef>
          <a:fontRef idx="minor">
            <a:schemeClr val="dk1"/>
          </a:fontRef>
        </dgm:style>
      </dgm:prSet>
      <dgm:spPr/>
      <dgm:t>
        <a:bodyPr/>
        <a:lstStyle/>
        <a:p>
          <a:r>
            <a:rPr lang="fr-FR" sz="600" b="1">
              <a:solidFill>
                <a:schemeClr val="tx2"/>
              </a:solidFill>
            </a:rPr>
            <a:t>Administration Générale</a:t>
          </a:r>
        </a:p>
      </dgm:t>
    </dgm:pt>
    <dgm:pt modelId="{9B8AF39B-CA76-4919-A22F-3402FC71EBD7}" type="parTrans" cxnId="{FEBB740E-D122-4F52-B05E-1B46ACE8C55A}">
      <dgm:prSet/>
      <dgm:spPr/>
      <dgm:t>
        <a:bodyPr/>
        <a:lstStyle/>
        <a:p>
          <a:endParaRPr lang="fr-FR"/>
        </a:p>
      </dgm:t>
    </dgm:pt>
    <dgm:pt modelId="{5E41536D-DFE7-4F51-BB20-F5F8EB0C966E}" type="sibTrans" cxnId="{FEBB740E-D122-4F52-B05E-1B46ACE8C55A}">
      <dgm:prSet/>
      <dgm:spPr/>
      <dgm:t>
        <a:bodyPr/>
        <a:lstStyle/>
        <a:p>
          <a:endParaRPr lang="fr-FR"/>
        </a:p>
      </dgm:t>
    </dgm:pt>
    <dgm:pt modelId="{CC791F70-866A-46A1-95E3-3C0B522B1DB9}">
      <dgm:prSet>
        <dgm:style>
          <a:lnRef idx="2">
            <a:schemeClr val="accent2"/>
          </a:lnRef>
          <a:fillRef idx="1">
            <a:schemeClr val="lt1"/>
          </a:fillRef>
          <a:effectRef idx="0">
            <a:schemeClr val="accent2"/>
          </a:effectRef>
          <a:fontRef idx="minor">
            <a:schemeClr val="dk1"/>
          </a:fontRef>
        </dgm:style>
      </dgm:prSet>
      <dgm:spPr/>
      <dgm:t>
        <a:bodyPr/>
        <a:lstStyle/>
        <a:p>
          <a:r>
            <a:rPr lang="fr-FR"/>
            <a:t>Secrétariat de direction / comptabilité</a:t>
          </a:r>
        </a:p>
        <a:p>
          <a:r>
            <a:rPr lang="fr-FR"/>
            <a:t>Adjoint administratf 1/2</a:t>
          </a:r>
        </a:p>
      </dgm:t>
    </dgm:pt>
    <dgm:pt modelId="{188185A8-B82F-4F5C-8B15-76E62E93C98B}" type="parTrans" cxnId="{D37D9079-F059-42D3-B116-AA434BBDE8FD}">
      <dgm:prSet/>
      <dgm:spPr/>
      <dgm:t>
        <a:bodyPr/>
        <a:lstStyle/>
        <a:p>
          <a:endParaRPr lang="fr-FR"/>
        </a:p>
      </dgm:t>
    </dgm:pt>
    <dgm:pt modelId="{B8022B11-8B38-4894-81A7-D308E4447B5E}" type="sibTrans" cxnId="{D37D9079-F059-42D3-B116-AA434BBDE8FD}">
      <dgm:prSet/>
      <dgm:spPr/>
      <dgm:t>
        <a:bodyPr/>
        <a:lstStyle/>
        <a:p>
          <a:endParaRPr lang="fr-FR"/>
        </a:p>
      </dgm:t>
    </dgm:pt>
    <dgm:pt modelId="{1031E4AB-8F1F-4D44-B61A-67FB51AEFA8E}">
      <dgm:prSet>
        <dgm:style>
          <a:lnRef idx="2">
            <a:schemeClr val="accent2"/>
          </a:lnRef>
          <a:fillRef idx="1">
            <a:schemeClr val="lt1"/>
          </a:fillRef>
          <a:effectRef idx="0">
            <a:schemeClr val="accent2"/>
          </a:effectRef>
          <a:fontRef idx="minor">
            <a:schemeClr val="dk1"/>
          </a:fontRef>
        </dgm:style>
      </dgm:prSet>
      <dgm:spPr/>
      <dgm:t>
        <a:bodyPr/>
        <a:lstStyle/>
        <a:p>
          <a:r>
            <a:rPr lang="fr-FR"/>
            <a:t>Juriste-documentaliste Assurance</a:t>
          </a:r>
        </a:p>
        <a:p>
          <a:r>
            <a:rPr lang="fr-FR"/>
            <a:t>Adjoint administratif principal 2</a:t>
          </a:r>
        </a:p>
      </dgm:t>
    </dgm:pt>
    <dgm:pt modelId="{043B0C5C-E112-4529-9A4A-ABAE343A6FF8}" type="parTrans" cxnId="{F97588FD-F33D-4AA9-B123-9123AC9356D8}">
      <dgm:prSet/>
      <dgm:spPr/>
      <dgm:t>
        <a:bodyPr/>
        <a:lstStyle/>
        <a:p>
          <a:endParaRPr lang="fr-FR"/>
        </a:p>
      </dgm:t>
    </dgm:pt>
    <dgm:pt modelId="{7169FF32-394E-45A2-91AC-F4FF76A59DB9}" type="sibTrans" cxnId="{F97588FD-F33D-4AA9-B123-9123AC9356D8}">
      <dgm:prSet/>
      <dgm:spPr/>
      <dgm:t>
        <a:bodyPr/>
        <a:lstStyle/>
        <a:p>
          <a:endParaRPr lang="fr-FR"/>
        </a:p>
      </dgm:t>
    </dgm:pt>
    <dgm:pt modelId="{330D0818-AF45-409E-9AC4-024F25CB4A2F}">
      <dgm:prSet>
        <dgm:style>
          <a:lnRef idx="2">
            <a:schemeClr val="accent2"/>
          </a:lnRef>
          <a:fillRef idx="1">
            <a:schemeClr val="lt1"/>
          </a:fillRef>
          <a:effectRef idx="0">
            <a:schemeClr val="accent2"/>
          </a:effectRef>
          <a:fontRef idx="minor">
            <a:schemeClr val="dk1"/>
          </a:fontRef>
        </dgm:style>
      </dgm:prSet>
      <dgm:spPr/>
      <dgm:t>
        <a:bodyPr/>
        <a:lstStyle/>
        <a:p>
          <a:r>
            <a:rPr lang="fr-FR"/>
            <a:t>Informaticien</a:t>
          </a:r>
        </a:p>
        <a:p>
          <a:r>
            <a:rPr lang="fr-FR"/>
            <a:t>Adjoint administratif principal 2</a:t>
          </a:r>
        </a:p>
      </dgm:t>
    </dgm:pt>
    <dgm:pt modelId="{B2EE6ABB-05D7-4EF2-9BD9-BB69C5CEDF8E}" type="parTrans" cxnId="{455F567D-3D34-47C1-8DC6-0A4B2BA55A52}">
      <dgm:prSet/>
      <dgm:spPr/>
      <dgm:t>
        <a:bodyPr/>
        <a:lstStyle/>
        <a:p>
          <a:endParaRPr lang="fr-FR"/>
        </a:p>
      </dgm:t>
    </dgm:pt>
    <dgm:pt modelId="{5CEC171C-6ECA-4D08-8308-15568AE6A505}" type="sibTrans" cxnId="{455F567D-3D34-47C1-8DC6-0A4B2BA55A52}">
      <dgm:prSet/>
      <dgm:spPr/>
      <dgm:t>
        <a:bodyPr/>
        <a:lstStyle/>
        <a:p>
          <a:endParaRPr lang="fr-FR"/>
        </a:p>
      </dgm:t>
    </dgm:pt>
    <dgm:pt modelId="{CA41F278-0899-4242-8932-E98AE31155B2}">
      <dgm:prSet>
        <dgm:style>
          <a:lnRef idx="2">
            <a:schemeClr val="accent1"/>
          </a:lnRef>
          <a:fillRef idx="1">
            <a:schemeClr val="lt1"/>
          </a:fillRef>
          <a:effectRef idx="0">
            <a:schemeClr val="accent1"/>
          </a:effectRef>
          <a:fontRef idx="minor">
            <a:schemeClr val="dk1"/>
          </a:fontRef>
        </dgm:style>
      </dgm:prSet>
      <dgm:spPr/>
      <dgm:t>
        <a:bodyPr/>
        <a:lstStyle/>
        <a:p>
          <a:r>
            <a:rPr lang="fr-FR"/>
            <a:t>Assistant RH instances médicales</a:t>
          </a:r>
        </a:p>
        <a:p>
          <a:r>
            <a:rPr lang="fr-FR"/>
            <a:t>Adjoint administratif</a:t>
          </a:r>
        </a:p>
      </dgm:t>
    </dgm:pt>
    <dgm:pt modelId="{42691C88-FF34-46C3-9556-E13DA9DACE50}" type="sibTrans" cxnId="{B1BA57F0-694A-4EE1-8ADC-882AD4DC61DB}">
      <dgm:prSet/>
      <dgm:spPr/>
      <dgm:t>
        <a:bodyPr/>
        <a:lstStyle/>
        <a:p>
          <a:endParaRPr lang="fr-FR"/>
        </a:p>
      </dgm:t>
    </dgm:pt>
    <dgm:pt modelId="{B6AA66C4-14EC-467E-BB97-28C03BF6170F}" type="parTrans" cxnId="{B1BA57F0-694A-4EE1-8ADC-882AD4DC61DB}">
      <dgm:prSet/>
      <dgm:spPr/>
      <dgm:t>
        <a:bodyPr/>
        <a:lstStyle/>
        <a:p>
          <a:endParaRPr lang="fr-FR"/>
        </a:p>
      </dgm:t>
    </dgm:pt>
    <dgm:pt modelId="{8D831E05-9FE6-468B-A948-EC5A7C9D1514}">
      <dgm:prSet>
        <dgm:style>
          <a:lnRef idx="2">
            <a:schemeClr val="accent3"/>
          </a:lnRef>
          <a:fillRef idx="1">
            <a:schemeClr val="lt1"/>
          </a:fillRef>
          <a:effectRef idx="0">
            <a:schemeClr val="accent3"/>
          </a:effectRef>
          <a:fontRef idx="minor">
            <a:schemeClr val="dk1"/>
          </a:fontRef>
        </dgm:style>
      </dgm:prSet>
      <dgm:spPr>
        <a:ln>
          <a:solidFill>
            <a:srgbClr val="00B0F0"/>
          </a:solidFill>
        </a:ln>
      </dgm:spPr>
      <dgm:t>
        <a:bodyPr/>
        <a:lstStyle/>
        <a:p>
          <a:r>
            <a:rPr lang="fr-FR"/>
            <a:t>Assistant RH carrières</a:t>
          </a:r>
        </a:p>
        <a:p>
          <a:r>
            <a:rPr lang="fr-FR"/>
            <a:t>Adjoint administratif principal 2</a:t>
          </a:r>
        </a:p>
      </dgm:t>
    </dgm:pt>
    <dgm:pt modelId="{2F230657-0F4F-4A6A-8E58-25C50799949E}" type="parTrans" cxnId="{71BB8482-95E4-4BC2-9DD5-12351B8921C5}">
      <dgm:prSet/>
      <dgm:spPr/>
      <dgm:t>
        <a:bodyPr/>
        <a:lstStyle/>
        <a:p>
          <a:endParaRPr lang="fr-FR"/>
        </a:p>
      </dgm:t>
    </dgm:pt>
    <dgm:pt modelId="{B1F9F2A8-7320-4785-BE32-C07F352C736E}" type="sibTrans" cxnId="{71BB8482-95E4-4BC2-9DD5-12351B8921C5}">
      <dgm:prSet/>
      <dgm:spPr/>
      <dgm:t>
        <a:bodyPr/>
        <a:lstStyle/>
        <a:p>
          <a:endParaRPr lang="fr-FR"/>
        </a:p>
      </dgm:t>
    </dgm:pt>
    <dgm:pt modelId="{377BE01E-0175-4081-B73D-7C183F8151CA}">
      <dgm:prSet>
        <dgm:style>
          <a:lnRef idx="2">
            <a:schemeClr val="accent3"/>
          </a:lnRef>
          <a:fillRef idx="1">
            <a:schemeClr val="lt1"/>
          </a:fillRef>
          <a:effectRef idx="0">
            <a:schemeClr val="accent3"/>
          </a:effectRef>
          <a:fontRef idx="minor">
            <a:schemeClr val="dk1"/>
          </a:fontRef>
        </dgm:style>
      </dgm:prSet>
      <dgm:spPr>
        <a:ln>
          <a:solidFill>
            <a:srgbClr val="00B0F0"/>
          </a:solidFill>
        </a:ln>
      </dgm:spPr>
      <dgm:t>
        <a:bodyPr/>
        <a:lstStyle/>
        <a:p>
          <a:r>
            <a:rPr lang="fr-FR"/>
            <a:t>Assistant RH carrières</a:t>
          </a:r>
        </a:p>
        <a:p>
          <a:r>
            <a:rPr lang="fr-FR"/>
            <a:t>Rédacteur</a:t>
          </a:r>
        </a:p>
      </dgm:t>
    </dgm:pt>
    <dgm:pt modelId="{FFEA21F3-7968-4112-B42F-6649D97781A0}" type="parTrans" cxnId="{D86A976A-19FD-47EB-9365-11ED88495198}">
      <dgm:prSet/>
      <dgm:spPr/>
      <dgm:t>
        <a:bodyPr/>
        <a:lstStyle/>
        <a:p>
          <a:endParaRPr lang="fr-FR"/>
        </a:p>
      </dgm:t>
    </dgm:pt>
    <dgm:pt modelId="{55E9C6D8-F3E9-49A3-A1FE-840DBD8AD91B}" type="sibTrans" cxnId="{D86A976A-19FD-47EB-9365-11ED88495198}">
      <dgm:prSet/>
      <dgm:spPr/>
      <dgm:t>
        <a:bodyPr/>
        <a:lstStyle/>
        <a:p>
          <a:endParaRPr lang="fr-FR"/>
        </a:p>
      </dgm:t>
    </dgm:pt>
    <dgm:pt modelId="{07413A98-5910-4FFC-8008-3B2292809A66}">
      <dgm:prSet>
        <dgm:style>
          <a:lnRef idx="2">
            <a:schemeClr val="accent6"/>
          </a:lnRef>
          <a:fillRef idx="1">
            <a:schemeClr val="lt1"/>
          </a:fillRef>
          <a:effectRef idx="0">
            <a:schemeClr val="accent6"/>
          </a:effectRef>
          <a:fontRef idx="minor">
            <a:schemeClr val="dk1"/>
          </a:fontRef>
        </dgm:style>
      </dgm:prSet>
      <dgm:spPr/>
      <dgm:t>
        <a:bodyPr/>
        <a:lstStyle/>
        <a:p>
          <a:r>
            <a:rPr lang="fr-FR">
              <a:solidFill>
                <a:sysClr val="windowText" lastClr="000000"/>
              </a:solidFill>
            </a:rPr>
            <a:t>Assistant RH paye</a:t>
          </a:r>
        </a:p>
        <a:p>
          <a:r>
            <a:rPr lang="fr-FR">
              <a:solidFill>
                <a:sysClr val="windowText" lastClr="000000"/>
              </a:solidFill>
            </a:rPr>
            <a:t>Adjoint administratif principal 1</a:t>
          </a:r>
          <a:endParaRPr lang="fr-FR"/>
        </a:p>
      </dgm:t>
    </dgm:pt>
    <dgm:pt modelId="{AF7A0FFC-9B34-4C74-9B19-8BCFB4BFF5F5}" type="parTrans" cxnId="{6885F89E-C257-4206-BC06-4283A4DA65FC}">
      <dgm:prSet/>
      <dgm:spPr/>
      <dgm:t>
        <a:bodyPr/>
        <a:lstStyle/>
        <a:p>
          <a:endParaRPr lang="fr-FR"/>
        </a:p>
      </dgm:t>
    </dgm:pt>
    <dgm:pt modelId="{B2B93CF9-D926-4FED-8887-D79A0DE14031}" type="sibTrans" cxnId="{6885F89E-C257-4206-BC06-4283A4DA65FC}">
      <dgm:prSet/>
      <dgm:spPr/>
      <dgm:t>
        <a:bodyPr/>
        <a:lstStyle/>
        <a:p>
          <a:endParaRPr lang="fr-FR"/>
        </a:p>
      </dgm:t>
    </dgm:pt>
    <dgm:pt modelId="{87564211-B8C7-4BEB-AF8F-CD0D736BEE32}">
      <dgm:prSet>
        <dgm:style>
          <a:lnRef idx="2">
            <a:schemeClr val="accent3"/>
          </a:lnRef>
          <a:fillRef idx="1">
            <a:schemeClr val="lt1"/>
          </a:fillRef>
          <a:effectRef idx="0">
            <a:schemeClr val="accent3"/>
          </a:effectRef>
          <a:fontRef idx="minor">
            <a:schemeClr val="dk1"/>
          </a:fontRef>
        </dgm:style>
      </dgm:prSet>
      <dgm:spPr>
        <a:ln>
          <a:solidFill>
            <a:srgbClr val="00B0F0"/>
          </a:solidFill>
        </a:ln>
      </dgm:spPr>
      <dgm:t>
        <a:bodyPr/>
        <a:lstStyle/>
        <a:p>
          <a:r>
            <a:rPr lang="fr-FR"/>
            <a:t> secrétariat CTP</a:t>
          </a:r>
        </a:p>
        <a:p>
          <a:r>
            <a:rPr lang="fr-FR"/>
            <a:t>Adjoint administratf 1/4</a:t>
          </a:r>
        </a:p>
      </dgm:t>
    </dgm:pt>
    <dgm:pt modelId="{72DC11D7-18C4-4E1D-AD33-8E27FD916CD0}" type="parTrans" cxnId="{9AC1F30D-C76F-4F82-B52D-5685AC4F0A5D}">
      <dgm:prSet/>
      <dgm:spPr/>
      <dgm:t>
        <a:bodyPr/>
        <a:lstStyle/>
        <a:p>
          <a:endParaRPr lang="fr-FR"/>
        </a:p>
      </dgm:t>
    </dgm:pt>
    <dgm:pt modelId="{D7EDA0B6-8FAD-4695-976C-48F1C22852CD}" type="sibTrans" cxnId="{9AC1F30D-C76F-4F82-B52D-5685AC4F0A5D}">
      <dgm:prSet/>
      <dgm:spPr/>
      <dgm:t>
        <a:bodyPr/>
        <a:lstStyle/>
        <a:p>
          <a:endParaRPr lang="fr-FR"/>
        </a:p>
      </dgm:t>
    </dgm:pt>
    <dgm:pt modelId="{3FD8EBFC-6810-44C0-B20C-45DD67FEF1F2}">
      <dgm:prSet custT="1">
        <dgm:style>
          <a:lnRef idx="2">
            <a:schemeClr val="accent6"/>
          </a:lnRef>
          <a:fillRef idx="1">
            <a:schemeClr val="lt1"/>
          </a:fillRef>
          <a:effectRef idx="0">
            <a:schemeClr val="accent6"/>
          </a:effectRef>
          <a:fontRef idx="minor">
            <a:schemeClr val="dk1"/>
          </a:fontRef>
        </dgm:style>
      </dgm:prSet>
      <dgm:spPr>
        <a:ln>
          <a:solidFill>
            <a:srgbClr val="00B050"/>
          </a:solidFill>
        </a:ln>
      </dgm:spPr>
      <dgm:t>
        <a:bodyPr/>
        <a:lstStyle/>
        <a:p>
          <a:r>
            <a:rPr lang="fr-FR" sz="700" b="1"/>
            <a:t>Mme MARQUET Elisabeth</a:t>
          </a:r>
        </a:p>
        <a:p>
          <a:r>
            <a:rPr lang="fr-FR" sz="500"/>
            <a:t>Présidente</a:t>
          </a:r>
        </a:p>
      </dgm:t>
    </dgm:pt>
    <dgm:pt modelId="{DE7A88A8-27A5-4538-8730-080E20E861BA}" type="sibTrans" cxnId="{BBA0E5C5-2790-4D4D-9C94-A23862A065F2}">
      <dgm:prSet/>
      <dgm:spPr/>
      <dgm:t>
        <a:bodyPr/>
        <a:lstStyle/>
        <a:p>
          <a:endParaRPr lang="fr-FR"/>
        </a:p>
      </dgm:t>
    </dgm:pt>
    <dgm:pt modelId="{D1DDAB07-DF77-463B-BDC4-CED633EDCB58}" type="parTrans" cxnId="{BBA0E5C5-2790-4D4D-9C94-A23862A065F2}">
      <dgm:prSet/>
      <dgm:spPr/>
      <dgm:t>
        <a:bodyPr/>
        <a:lstStyle/>
        <a:p>
          <a:endParaRPr lang="fr-FR"/>
        </a:p>
      </dgm:t>
    </dgm:pt>
    <dgm:pt modelId="{818276D7-FA7C-4F3D-B7EB-BDAFFF03A7FB}">
      <dgm:prSet custT="1"/>
      <dgm:spPr/>
      <dgm:t>
        <a:bodyPr/>
        <a:lstStyle/>
        <a:p>
          <a:r>
            <a:rPr lang="fr-FR" sz="500"/>
            <a:t>Adjoint au directeur</a:t>
          </a:r>
        </a:p>
        <a:p>
          <a:r>
            <a:rPr lang="fr-FR" sz="500"/>
            <a:t>Directeur territorial</a:t>
          </a:r>
        </a:p>
      </dgm:t>
    </dgm:pt>
    <dgm:pt modelId="{9F1168CA-D1E9-4C39-BAA8-CD3920F6A96A}" type="parTrans" cxnId="{4B1CEE0F-8230-4CDD-B257-8257523B7FEE}">
      <dgm:prSet/>
      <dgm:spPr/>
      <dgm:t>
        <a:bodyPr/>
        <a:lstStyle/>
        <a:p>
          <a:endParaRPr lang="fr-FR"/>
        </a:p>
      </dgm:t>
    </dgm:pt>
    <dgm:pt modelId="{37D88157-45A5-4ED0-9711-D35E19663679}" type="sibTrans" cxnId="{4B1CEE0F-8230-4CDD-B257-8257523B7FEE}">
      <dgm:prSet/>
      <dgm:spPr/>
      <dgm:t>
        <a:bodyPr/>
        <a:lstStyle/>
        <a:p>
          <a:endParaRPr lang="fr-FR"/>
        </a:p>
      </dgm:t>
    </dgm:pt>
    <dgm:pt modelId="{784497C6-7DCF-4CB9-BBEA-47805E19F4D0}">
      <dgm:prSet custT="1"/>
      <dgm:spPr/>
      <dgm:t>
        <a:bodyPr/>
        <a:lstStyle/>
        <a:p>
          <a:r>
            <a:rPr lang="fr-FR" sz="600" b="1">
              <a:solidFill>
                <a:schemeClr val="tx2"/>
              </a:solidFill>
            </a:rPr>
            <a:t>Données de l'Emploi</a:t>
          </a:r>
        </a:p>
      </dgm:t>
    </dgm:pt>
    <dgm:pt modelId="{94495334-0CE0-470D-B55F-E1063793B35E}" type="parTrans" cxnId="{095CF9DC-0EA7-4779-B196-D73CC825C1F9}">
      <dgm:prSet/>
      <dgm:spPr/>
      <dgm:t>
        <a:bodyPr/>
        <a:lstStyle/>
        <a:p>
          <a:endParaRPr lang="fr-FR"/>
        </a:p>
      </dgm:t>
    </dgm:pt>
    <dgm:pt modelId="{1168EBC7-CB28-4412-91FE-18E4523F5597}" type="sibTrans" cxnId="{095CF9DC-0EA7-4779-B196-D73CC825C1F9}">
      <dgm:prSet/>
      <dgm:spPr/>
      <dgm:t>
        <a:bodyPr/>
        <a:lstStyle/>
        <a:p>
          <a:endParaRPr lang="fr-FR"/>
        </a:p>
      </dgm:t>
    </dgm:pt>
    <dgm:pt modelId="{349D49AE-0C9A-40B6-B90A-845CCDEA431E}">
      <dgm:prSet/>
      <dgm:spPr/>
      <dgm:t>
        <a:bodyPr/>
        <a:lstStyle/>
        <a:p>
          <a:r>
            <a:rPr lang="fr-FR"/>
            <a:t>Assistante emploi contractuelle</a:t>
          </a:r>
        </a:p>
      </dgm:t>
    </dgm:pt>
    <dgm:pt modelId="{C3B8D881-AE1C-4DC6-8BCC-A2D1FAFDE6B0}" type="parTrans" cxnId="{2BB8BF69-E1C7-4EF7-8D66-412C9ECF21C6}">
      <dgm:prSet/>
      <dgm:spPr/>
      <dgm:t>
        <a:bodyPr/>
        <a:lstStyle/>
        <a:p>
          <a:endParaRPr lang="fr-FR"/>
        </a:p>
      </dgm:t>
    </dgm:pt>
    <dgm:pt modelId="{E4DF53EE-54CA-469B-967C-AE06222BF2FB}" type="sibTrans" cxnId="{2BB8BF69-E1C7-4EF7-8D66-412C9ECF21C6}">
      <dgm:prSet/>
      <dgm:spPr/>
      <dgm:t>
        <a:bodyPr/>
        <a:lstStyle/>
        <a:p>
          <a:endParaRPr lang="fr-FR"/>
        </a:p>
      </dgm:t>
    </dgm:pt>
    <dgm:pt modelId="{9672E38B-99F1-4565-A9E8-2BC3E021AE3E}">
      <dgm:prSet>
        <dgm:style>
          <a:lnRef idx="2">
            <a:schemeClr val="accent3"/>
          </a:lnRef>
          <a:fillRef idx="1">
            <a:schemeClr val="lt1"/>
          </a:fillRef>
          <a:effectRef idx="0">
            <a:schemeClr val="accent3"/>
          </a:effectRef>
          <a:fontRef idx="minor">
            <a:schemeClr val="dk1"/>
          </a:fontRef>
        </dgm:style>
      </dgm:prSet>
      <dgm:spPr>
        <a:ln>
          <a:solidFill>
            <a:srgbClr val="00B0F0"/>
          </a:solidFill>
        </a:ln>
      </dgm:spPr>
      <dgm:t>
        <a:bodyPr/>
        <a:lstStyle/>
        <a:p>
          <a:r>
            <a:rPr lang="fr-FR"/>
            <a:t>Assistant RH carrières</a:t>
          </a:r>
        </a:p>
        <a:p>
          <a:r>
            <a:rPr lang="fr-FR"/>
            <a:t>Adjoint administratif principal 1</a:t>
          </a:r>
        </a:p>
      </dgm:t>
    </dgm:pt>
    <dgm:pt modelId="{EE06CD05-174B-4846-88BA-5A47554049E9}" type="parTrans" cxnId="{BB54F047-BF03-486C-A32A-46AFE309F1A8}">
      <dgm:prSet/>
      <dgm:spPr/>
      <dgm:t>
        <a:bodyPr/>
        <a:lstStyle/>
        <a:p>
          <a:endParaRPr lang="fr-FR"/>
        </a:p>
      </dgm:t>
    </dgm:pt>
    <dgm:pt modelId="{6E9AE19D-5B86-4ACE-AB10-9791EC899401}" type="sibTrans" cxnId="{BB54F047-BF03-486C-A32A-46AFE309F1A8}">
      <dgm:prSet/>
      <dgm:spPr/>
      <dgm:t>
        <a:bodyPr/>
        <a:lstStyle/>
        <a:p>
          <a:endParaRPr lang="fr-FR"/>
        </a:p>
      </dgm:t>
    </dgm:pt>
    <dgm:pt modelId="{C8B74C53-9F6A-4AE9-B3C2-564A6D266296}">
      <dgm:prSet/>
      <dgm:spPr/>
      <dgm:t>
        <a:bodyPr/>
        <a:lstStyle/>
        <a:p>
          <a:r>
            <a:rPr lang="fr-FR"/>
            <a:t>Assistant RH paye</a:t>
          </a:r>
        </a:p>
        <a:p>
          <a:r>
            <a:rPr lang="fr-FR"/>
            <a:t>Adjoint administratif</a:t>
          </a:r>
        </a:p>
      </dgm:t>
    </dgm:pt>
    <dgm:pt modelId="{D34632D7-0240-443F-824C-4BB55C4667EF}" type="parTrans" cxnId="{1589A6EC-57BB-45B0-86EC-EB8E1514A466}">
      <dgm:prSet/>
      <dgm:spPr/>
      <dgm:t>
        <a:bodyPr/>
        <a:lstStyle/>
        <a:p>
          <a:endParaRPr lang="fr-FR"/>
        </a:p>
      </dgm:t>
    </dgm:pt>
    <dgm:pt modelId="{0A17D9EC-2CE6-4EB6-AC0D-289730E251B4}" type="sibTrans" cxnId="{1589A6EC-57BB-45B0-86EC-EB8E1514A466}">
      <dgm:prSet/>
      <dgm:spPr/>
      <dgm:t>
        <a:bodyPr/>
        <a:lstStyle/>
        <a:p>
          <a:endParaRPr lang="fr-FR"/>
        </a:p>
      </dgm:t>
    </dgm:pt>
    <dgm:pt modelId="{789C543E-39E3-4BD6-A8C5-6C831CE34513}">
      <dgm:prSet phldrT="[Texte]" custT="1">
        <dgm:style>
          <a:lnRef idx="2">
            <a:schemeClr val="accent3"/>
          </a:lnRef>
          <a:fillRef idx="1">
            <a:schemeClr val="lt1"/>
          </a:fillRef>
          <a:effectRef idx="0">
            <a:schemeClr val="accent3"/>
          </a:effectRef>
          <a:fontRef idx="minor">
            <a:schemeClr val="dk1"/>
          </a:fontRef>
        </dgm:style>
      </dgm:prSet>
      <dgm:spPr>
        <a:ln>
          <a:solidFill>
            <a:srgbClr val="00B0F0"/>
          </a:solidFill>
        </a:ln>
      </dgm:spPr>
      <dgm:t>
        <a:bodyPr/>
        <a:lstStyle/>
        <a:p>
          <a:r>
            <a:rPr lang="fr-FR" sz="600" b="1">
              <a:solidFill>
                <a:schemeClr val="tx2"/>
              </a:solidFill>
            </a:rPr>
            <a:t>Service Carrière</a:t>
          </a:r>
        </a:p>
      </dgm:t>
    </dgm:pt>
    <dgm:pt modelId="{DEC5AC20-D4F3-49AF-B119-08BDF49BBBE3}" type="sibTrans" cxnId="{8CE34573-5C13-482F-AB81-8690B143F315}">
      <dgm:prSet/>
      <dgm:spPr/>
      <dgm:t>
        <a:bodyPr/>
        <a:lstStyle/>
        <a:p>
          <a:endParaRPr lang="fr-FR"/>
        </a:p>
      </dgm:t>
    </dgm:pt>
    <dgm:pt modelId="{BDC93B2E-F572-49D7-A5AB-F6B733E33281}" type="parTrans" cxnId="{8CE34573-5C13-482F-AB81-8690B143F315}">
      <dgm:prSet/>
      <dgm:spPr/>
      <dgm:t>
        <a:bodyPr/>
        <a:lstStyle/>
        <a:p>
          <a:endParaRPr lang="fr-FR"/>
        </a:p>
      </dgm:t>
    </dgm:pt>
    <dgm:pt modelId="{70CFFCB5-9D52-44A2-A171-9F85C62112BF}">
      <dgm:prSet/>
      <dgm:spPr/>
      <dgm:t>
        <a:bodyPr/>
        <a:lstStyle/>
        <a:p>
          <a:r>
            <a:rPr lang="fr-FR"/>
            <a:t>Assistant RH carrière</a:t>
          </a:r>
        </a:p>
        <a:p>
          <a:r>
            <a:rPr lang="fr-FR"/>
            <a:t>Rédacteur</a:t>
          </a:r>
        </a:p>
      </dgm:t>
    </dgm:pt>
    <dgm:pt modelId="{A918EE8C-14A4-410D-BEB5-32FC334DE761}" type="parTrans" cxnId="{2067E8AA-CFAC-4771-A5D8-0A6AC34F294C}">
      <dgm:prSet/>
      <dgm:spPr/>
      <dgm:t>
        <a:bodyPr/>
        <a:lstStyle/>
        <a:p>
          <a:endParaRPr lang="fr-FR"/>
        </a:p>
      </dgm:t>
    </dgm:pt>
    <dgm:pt modelId="{618AB79E-A2D4-4DAB-95F1-4BFE0773E7CB}" type="sibTrans" cxnId="{2067E8AA-CFAC-4771-A5D8-0A6AC34F294C}">
      <dgm:prSet/>
      <dgm:spPr/>
      <dgm:t>
        <a:bodyPr/>
        <a:lstStyle/>
        <a:p>
          <a:endParaRPr lang="fr-FR"/>
        </a:p>
      </dgm:t>
    </dgm:pt>
    <dgm:pt modelId="{2CDAEAFF-37E3-4EBD-8FDE-6145CABABC8A}">
      <dgm:prSet>
        <dgm:style>
          <a:lnRef idx="2">
            <a:schemeClr val="accent2"/>
          </a:lnRef>
          <a:fillRef idx="1">
            <a:schemeClr val="lt1"/>
          </a:fillRef>
          <a:effectRef idx="0">
            <a:schemeClr val="accent2"/>
          </a:effectRef>
          <a:fontRef idx="minor">
            <a:schemeClr val="dk1"/>
          </a:fontRef>
        </dgm:style>
      </dgm:prSet>
      <dgm:spPr/>
      <dgm:t>
        <a:bodyPr/>
        <a:lstStyle/>
        <a:p>
          <a:r>
            <a:rPr lang="fr-FR"/>
            <a:t>Secrétariat de direction / comptabilité</a:t>
          </a:r>
        </a:p>
        <a:p>
          <a:r>
            <a:rPr lang="fr-FR"/>
            <a:t>Adjoint administratf 3/4</a:t>
          </a:r>
        </a:p>
      </dgm:t>
    </dgm:pt>
    <dgm:pt modelId="{88D2A893-AADF-4009-8C10-95B4526385D1}" type="parTrans" cxnId="{39D2E67E-3AEB-49CA-B0B9-BBEF939F66B9}">
      <dgm:prSet/>
      <dgm:spPr/>
      <dgm:t>
        <a:bodyPr/>
        <a:lstStyle/>
        <a:p>
          <a:endParaRPr lang="fr-FR"/>
        </a:p>
      </dgm:t>
    </dgm:pt>
    <dgm:pt modelId="{0AC86AA9-6E03-4FE2-BD58-22DEAAA42C25}" type="sibTrans" cxnId="{39D2E67E-3AEB-49CA-B0B9-BBEF939F66B9}">
      <dgm:prSet/>
      <dgm:spPr/>
      <dgm:t>
        <a:bodyPr/>
        <a:lstStyle/>
        <a:p>
          <a:endParaRPr lang="fr-FR"/>
        </a:p>
      </dgm:t>
    </dgm:pt>
    <dgm:pt modelId="{27D68BA7-C645-4071-92FE-623C058D2743}">
      <dgm:prSet/>
      <dgm:spPr/>
      <dgm:t>
        <a:bodyPr/>
        <a:lstStyle/>
        <a:p>
          <a:r>
            <a:rPr lang="fr-FR"/>
            <a:t>Agent d'accueil et gestionnaire bourse de l'emploi</a:t>
          </a:r>
        </a:p>
        <a:p>
          <a:r>
            <a:rPr lang="fr-FR"/>
            <a:t>Adjoint administratif</a:t>
          </a:r>
        </a:p>
      </dgm:t>
    </dgm:pt>
    <dgm:pt modelId="{D076C3E5-5EF4-4473-8F03-2E70B3FFD99D}" type="parTrans" cxnId="{A434069E-D3C2-4BFD-A6BD-DC413F56B535}">
      <dgm:prSet/>
      <dgm:spPr/>
      <dgm:t>
        <a:bodyPr/>
        <a:lstStyle/>
        <a:p>
          <a:endParaRPr lang="fr-FR"/>
        </a:p>
      </dgm:t>
    </dgm:pt>
    <dgm:pt modelId="{7E3F9B8B-9AE4-4D71-B218-837EC6504841}" type="sibTrans" cxnId="{A434069E-D3C2-4BFD-A6BD-DC413F56B535}">
      <dgm:prSet/>
      <dgm:spPr/>
      <dgm:t>
        <a:bodyPr/>
        <a:lstStyle/>
        <a:p>
          <a:endParaRPr lang="fr-FR"/>
        </a:p>
      </dgm:t>
    </dgm:pt>
    <dgm:pt modelId="{5229A002-04A1-475A-BC13-78236372C91E}">
      <dgm:prSet custT="1">
        <dgm:style>
          <a:lnRef idx="2">
            <a:schemeClr val="accent4"/>
          </a:lnRef>
          <a:fillRef idx="1">
            <a:schemeClr val="lt1"/>
          </a:fillRef>
          <a:effectRef idx="0">
            <a:schemeClr val="accent4"/>
          </a:effectRef>
          <a:fontRef idx="minor">
            <a:schemeClr val="dk1"/>
          </a:fontRef>
        </dgm:style>
      </dgm:prSet>
      <dgm:spPr/>
      <dgm:t>
        <a:bodyPr/>
        <a:lstStyle/>
        <a:p>
          <a:r>
            <a:rPr lang="fr-FR" sz="600" b="1">
              <a:solidFill>
                <a:schemeClr val="tx2"/>
              </a:solidFill>
            </a:rPr>
            <a:t>Service Hygiène et Sécurité</a:t>
          </a:r>
        </a:p>
      </dgm:t>
    </dgm:pt>
    <dgm:pt modelId="{6A5E7451-3E01-4F67-92D6-37682AF67E76}" type="sibTrans" cxnId="{5F0EE7D6-FD35-45BF-8D55-1F084F12BA61}">
      <dgm:prSet/>
      <dgm:spPr/>
      <dgm:t>
        <a:bodyPr/>
        <a:lstStyle/>
        <a:p>
          <a:endParaRPr lang="fr-FR"/>
        </a:p>
      </dgm:t>
    </dgm:pt>
    <dgm:pt modelId="{62BA9D44-1EBC-4346-A3B0-75CCDE65FAD1}" type="parTrans" cxnId="{5F0EE7D6-FD35-45BF-8D55-1F084F12BA61}">
      <dgm:prSet/>
      <dgm:spPr/>
      <dgm:t>
        <a:bodyPr/>
        <a:lstStyle/>
        <a:p>
          <a:endParaRPr lang="fr-FR"/>
        </a:p>
      </dgm:t>
    </dgm:pt>
    <dgm:pt modelId="{15263A01-E38F-4550-A362-859EF1800DF1}" type="pres">
      <dgm:prSet presAssocID="{129B373D-85AD-4205-BF2C-26E2B3E98B8A}" presName="Name0" presStyleCnt="0">
        <dgm:presLayoutVars>
          <dgm:orgChart val="1"/>
          <dgm:chPref val="1"/>
          <dgm:dir val="rev"/>
          <dgm:animOne val="branch"/>
          <dgm:animLvl val="lvl"/>
          <dgm:resizeHandles/>
        </dgm:presLayoutVars>
      </dgm:prSet>
      <dgm:spPr/>
    </dgm:pt>
    <dgm:pt modelId="{9294E4A7-9679-434B-9D45-1F82B0CBC3F9}" type="pres">
      <dgm:prSet presAssocID="{3FD8EBFC-6810-44C0-B20C-45DD67FEF1F2}" presName="hierRoot1" presStyleCnt="0">
        <dgm:presLayoutVars>
          <dgm:hierBranch val="init"/>
        </dgm:presLayoutVars>
      </dgm:prSet>
      <dgm:spPr/>
    </dgm:pt>
    <dgm:pt modelId="{2143605F-3D1E-4302-AD7F-156CF04884A6}" type="pres">
      <dgm:prSet presAssocID="{3FD8EBFC-6810-44C0-B20C-45DD67FEF1F2}" presName="rootComposite1" presStyleCnt="0"/>
      <dgm:spPr/>
    </dgm:pt>
    <dgm:pt modelId="{5BFDB498-01E5-4401-98C3-9D8917E0EACD}" type="pres">
      <dgm:prSet presAssocID="{3FD8EBFC-6810-44C0-B20C-45DD67FEF1F2}" presName="rootText1" presStyleLbl="alignAcc1" presStyleIdx="0" presStyleCnt="0" custLinFactX="14972" custLinFactNeighborX="100000" custLinFactNeighborY="-1755">
        <dgm:presLayoutVars>
          <dgm:chPref val="3"/>
        </dgm:presLayoutVars>
      </dgm:prSet>
      <dgm:spPr/>
    </dgm:pt>
    <dgm:pt modelId="{F64E76D6-BAA1-4768-A621-2D33C9000C66}" type="pres">
      <dgm:prSet presAssocID="{3FD8EBFC-6810-44C0-B20C-45DD67FEF1F2}" presName="topArc1" presStyleLbl="parChTrans1D1" presStyleIdx="0" presStyleCnt="80"/>
      <dgm:spPr/>
    </dgm:pt>
    <dgm:pt modelId="{CF960365-CDD3-4DB6-8530-09ACDAB92CE0}" type="pres">
      <dgm:prSet presAssocID="{3FD8EBFC-6810-44C0-B20C-45DD67FEF1F2}" presName="bottomArc1" presStyleLbl="parChTrans1D1" presStyleIdx="1" presStyleCnt="80"/>
      <dgm:spPr/>
    </dgm:pt>
    <dgm:pt modelId="{2566F376-1DD6-4079-B699-821080F21935}" type="pres">
      <dgm:prSet presAssocID="{3FD8EBFC-6810-44C0-B20C-45DD67FEF1F2}" presName="topConnNode1" presStyleLbl="node1" presStyleIdx="0" presStyleCnt="0"/>
      <dgm:spPr/>
    </dgm:pt>
    <dgm:pt modelId="{3C8FC19A-D572-4FDB-B8AF-25B03048E6D4}" type="pres">
      <dgm:prSet presAssocID="{3FD8EBFC-6810-44C0-B20C-45DD67FEF1F2}" presName="hierChild2" presStyleCnt="0"/>
      <dgm:spPr/>
    </dgm:pt>
    <dgm:pt modelId="{9A127B66-ECE3-4042-AADA-6FBB98C031D3}" type="pres">
      <dgm:prSet presAssocID="{47A04D0C-A513-4CD7-A963-E312B6DB7763}" presName="Name28" presStyleLbl="parChTrans1D2" presStyleIdx="0" presStyleCnt="1"/>
      <dgm:spPr/>
    </dgm:pt>
    <dgm:pt modelId="{9960203F-3BB2-4700-AE84-F696F49A32E4}" type="pres">
      <dgm:prSet presAssocID="{22A98839-04A5-4B21-91EE-DA4A2C1505A5}" presName="hierRoot2" presStyleCnt="0">
        <dgm:presLayoutVars>
          <dgm:hierBranch val="init"/>
        </dgm:presLayoutVars>
      </dgm:prSet>
      <dgm:spPr/>
    </dgm:pt>
    <dgm:pt modelId="{AA690CCF-89FF-497A-8994-F50B851C99AA}" type="pres">
      <dgm:prSet presAssocID="{22A98839-04A5-4B21-91EE-DA4A2C1505A5}" presName="rootComposite2" presStyleCnt="0"/>
      <dgm:spPr/>
    </dgm:pt>
    <dgm:pt modelId="{4E69F53D-C3DC-4609-A436-B68CCE4E2262}" type="pres">
      <dgm:prSet presAssocID="{22A98839-04A5-4B21-91EE-DA4A2C1505A5}" presName="rootText2" presStyleLbl="alignAcc1" presStyleIdx="0" presStyleCnt="0" custLinFactX="14896" custLinFactNeighborX="100000" custLinFactNeighborY="-33424">
        <dgm:presLayoutVars>
          <dgm:chPref val="3"/>
        </dgm:presLayoutVars>
      </dgm:prSet>
      <dgm:spPr/>
    </dgm:pt>
    <dgm:pt modelId="{835276F5-688E-4E23-8177-BFE746BFA487}" type="pres">
      <dgm:prSet presAssocID="{22A98839-04A5-4B21-91EE-DA4A2C1505A5}" presName="topArc2" presStyleLbl="parChTrans1D1" presStyleIdx="2" presStyleCnt="80"/>
      <dgm:spPr/>
    </dgm:pt>
    <dgm:pt modelId="{43F991B7-5170-499E-81E4-D163391036FA}" type="pres">
      <dgm:prSet presAssocID="{22A98839-04A5-4B21-91EE-DA4A2C1505A5}" presName="bottomArc2" presStyleLbl="parChTrans1D1" presStyleIdx="3" presStyleCnt="80"/>
      <dgm:spPr/>
    </dgm:pt>
    <dgm:pt modelId="{12AD0E86-379A-4DE0-8337-ED36E359A482}" type="pres">
      <dgm:prSet presAssocID="{22A98839-04A5-4B21-91EE-DA4A2C1505A5}" presName="topConnNode2" presStyleLbl="node2" presStyleIdx="0" presStyleCnt="0"/>
      <dgm:spPr/>
    </dgm:pt>
    <dgm:pt modelId="{3DEBA169-95AE-435F-BB7D-110C4D924909}" type="pres">
      <dgm:prSet presAssocID="{22A98839-04A5-4B21-91EE-DA4A2C1505A5}" presName="hierChild4" presStyleCnt="0"/>
      <dgm:spPr/>
    </dgm:pt>
    <dgm:pt modelId="{FAE4F398-240E-48D1-BA2A-4D8011E8D2C4}" type="pres">
      <dgm:prSet presAssocID="{07267114-BA0E-49C0-A973-6CEB6D89DEAC}" presName="Name28" presStyleLbl="parChTrans1D3" presStyleIdx="0" presStyleCnt="2"/>
      <dgm:spPr/>
    </dgm:pt>
    <dgm:pt modelId="{F9B47119-08DD-4291-BFCF-07928FD898D8}" type="pres">
      <dgm:prSet presAssocID="{09C51DC0-ADD9-4BCF-B0F5-D2A6D3B887F3}" presName="hierRoot2" presStyleCnt="0">
        <dgm:presLayoutVars>
          <dgm:hierBranch val="init"/>
        </dgm:presLayoutVars>
      </dgm:prSet>
      <dgm:spPr/>
    </dgm:pt>
    <dgm:pt modelId="{CE55696E-6628-4BA2-8212-B3C9BD16E8AE}" type="pres">
      <dgm:prSet presAssocID="{09C51DC0-ADD9-4BCF-B0F5-D2A6D3B887F3}" presName="rootComposite2" presStyleCnt="0"/>
      <dgm:spPr/>
    </dgm:pt>
    <dgm:pt modelId="{920850CD-2A50-4159-8BA7-0D816CDD1EDB}" type="pres">
      <dgm:prSet presAssocID="{09C51DC0-ADD9-4BCF-B0F5-D2A6D3B887F3}" presName="rootText2" presStyleLbl="alignAcc1" presStyleIdx="0" presStyleCnt="0" custLinFactNeighborX="-27826" custLinFactNeighborY="-36945">
        <dgm:presLayoutVars>
          <dgm:chPref val="3"/>
        </dgm:presLayoutVars>
      </dgm:prSet>
      <dgm:spPr/>
    </dgm:pt>
    <dgm:pt modelId="{73755F27-4AAC-47A5-83C9-E91F3F3B64F6}" type="pres">
      <dgm:prSet presAssocID="{09C51DC0-ADD9-4BCF-B0F5-D2A6D3B887F3}" presName="topArc2" presStyleLbl="parChTrans1D1" presStyleIdx="4" presStyleCnt="80"/>
      <dgm:spPr/>
    </dgm:pt>
    <dgm:pt modelId="{57627D5B-8D00-4D14-A5C2-5FC4310C62B4}" type="pres">
      <dgm:prSet presAssocID="{09C51DC0-ADD9-4BCF-B0F5-D2A6D3B887F3}" presName="bottomArc2" presStyleLbl="parChTrans1D1" presStyleIdx="5" presStyleCnt="80"/>
      <dgm:spPr>
        <a:ln>
          <a:solidFill>
            <a:schemeClr val="tx2">
              <a:lumMod val="60000"/>
              <a:lumOff val="40000"/>
            </a:schemeClr>
          </a:solidFill>
        </a:ln>
      </dgm:spPr>
    </dgm:pt>
    <dgm:pt modelId="{0DAB679E-705F-40A7-81E2-6104DC214E98}" type="pres">
      <dgm:prSet presAssocID="{09C51DC0-ADD9-4BCF-B0F5-D2A6D3B887F3}" presName="topConnNode2" presStyleLbl="node3" presStyleIdx="0" presStyleCnt="0"/>
      <dgm:spPr/>
    </dgm:pt>
    <dgm:pt modelId="{72F2E0DC-0291-4DFD-B9DF-BF972EE4E366}" type="pres">
      <dgm:prSet presAssocID="{09C51DC0-ADD9-4BCF-B0F5-D2A6D3B887F3}" presName="hierChild4" presStyleCnt="0"/>
      <dgm:spPr/>
    </dgm:pt>
    <dgm:pt modelId="{06B3E8D7-B269-4B03-B2C6-4BCD0E200E66}" type="pres">
      <dgm:prSet presAssocID="{28B32026-9D4F-49B6-B1D5-FB1BF41D1833}" presName="Name28" presStyleLbl="parChTrans1D4" presStyleIdx="0" presStyleCnt="36"/>
      <dgm:spPr/>
    </dgm:pt>
    <dgm:pt modelId="{82B5A7FC-D79B-481F-AAA6-6A21CD846D6A}" type="pres">
      <dgm:prSet presAssocID="{39F5F894-DEAE-496C-8BB0-3363918D3DA2}" presName="hierRoot2" presStyleCnt="0">
        <dgm:presLayoutVars>
          <dgm:hierBranch val="init"/>
        </dgm:presLayoutVars>
      </dgm:prSet>
      <dgm:spPr/>
    </dgm:pt>
    <dgm:pt modelId="{B75D7E94-84BD-4E77-A6F4-1FB1ED62DBF1}" type="pres">
      <dgm:prSet presAssocID="{39F5F894-DEAE-496C-8BB0-3363918D3DA2}" presName="rootComposite2" presStyleCnt="0"/>
      <dgm:spPr/>
    </dgm:pt>
    <dgm:pt modelId="{5932B2E0-01EC-40A4-827C-551A8B65C179}" type="pres">
      <dgm:prSet presAssocID="{39F5F894-DEAE-496C-8BB0-3363918D3DA2}" presName="rootText2" presStyleLbl="alignAcc1" presStyleIdx="0" presStyleCnt="0">
        <dgm:presLayoutVars>
          <dgm:chPref val="3"/>
        </dgm:presLayoutVars>
      </dgm:prSet>
      <dgm:spPr/>
    </dgm:pt>
    <dgm:pt modelId="{6E23FEC7-A0C7-4FC9-9FCF-99AE9E848B03}" type="pres">
      <dgm:prSet presAssocID="{39F5F894-DEAE-496C-8BB0-3363918D3DA2}" presName="topArc2" presStyleLbl="parChTrans1D1" presStyleIdx="6" presStyleCnt="80"/>
      <dgm:spPr/>
    </dgm:pt>
    <dgm:pt modelId="{5C380DC1-2B11-4AA6-975F-593EE839EB5C}" type="pres">
      <dgm:prSet presAssocID="{39F5F894-DEAE-496C-8BB0-3363918D3DA2}" presName="bottomArc2" presStyleLbl="parChTrans1D1" presStyleIdx="7" presStyleCnt="80"/>
      <dgm:spPr>
        <a:solidFill>
          <a:schemeClr val="accent1">
            <a:lumMod val="60000"/>
            <a:lumOff val="40000"/>
          </a:schemeClr>
        </a:solidFill>
      </dgm:spPr>
    </dgm:pt>
    <dgm:pt modelId="{38824899-D254-4F71-A269-955EFEE3F9FA}" type="pres">
      <dgm:prSet presAssocID="{39F5F894-DEAE-496C-8BB0-3363918D3DA2}" presName="topConnNode2" presStyleLbl="node4" presStyleIdx="0" presStyleCnt="0"/>
      <dgm:spPr/>
    </dgm:pt>
    <dgm:pt modelId="{9786A4CA-56C0-46F4-9F5F-2D7F31B3CC77}" type="pres">
      <dgm:prSet presAssocID="{39F5F894-DEAE-496C-8BB0-3363918D3DA2}" presName="hierChild4" presStyleCnt="0"/>
      <dgm:spPr/>
    </dgm:pt>
    <dgm:pt modelId="{A10D692F-EC80-439C-A838-FC9E8671996F}" type="pres">
      <dgm:prSet presAssocID="{C7BF066F-0F67-46B6-BC7C-D90743763FC2}" presName="Name28" presStyleLbl="parChTrans1D4" presStyleIdx="1" presStyleCnt="36"/>
      <dgm:spPr/>
    </dgm:pt>
    <dgm:pt modelId="{19358985-E372-42B9-B893-9F04EC0D0B05}" type="pres">
      <dgm:prSet presAssocID="{3F06952B-4B62-4DFA-9014-F3923E63452E}" presName="hierRoot2" presStyleCnt="0">
        <dgm:presLayoutVars>
          <dgm:hierBranch val="init"/>
        </dgm:presLayoutVars>
      </dgm:prSet>
      <dgm:spPr/>
    </dgm:pt>
    <dgm:pt modelId="{3BF1C565-176D-4801-978F-BC297BD5F660}" type="pres">
      <dgm:prSet presAssocID="{3F06952B-4B62-4DFA-9014-F3923E63452E}" presName="rootComposite2" presStyleCnt="0"/>
      <dgm:spPr/>
    </dgm:pt>
    <dgm:pt modelId="{D7894DF0-5325-42A6-9CD9-230837F4F847}" type="pres">
      <dgm:prSet presAssocID="{3F06952B-4B62-4DFA-9014-F3923E63452E}" presName="rootText2" presStyleLbl="alignAcc1" presStyleIdx="0" presStyleCnt="0">
        <dgm:presLayoutVars>
          <dgm:chPref val="3"/>
        </dgm:presLayoutVars>
      </dgm:prSet>
      <dgm:spPr/>
    </dgm:pt>
    <dgm:pt modelId="{0B65B6E2-9E22-488E-9D31-631423027586}" type="pres">
      <dgm:prSet presAssocID="{3F06952B-4B62-4DFA-9014-F3923E63452E}" presName="topArc2" presStyleLbl="parChTrans1D1" presStyleIdx="8" presStyleCnt="80"/>
      <dgm:spPr/>
    </dgm:pt>
    <dgm:pt modelId="{6A311295-FE10-438C-82C9-A3ACB3537C05}" type="pres">
      <dgm:prSet presAssocID="{3F06952B-4B62-4DFA-9014-F3923E63452E}" presName="bottomArc2" presStyleLbl="parChTrans1D1" presStyleIdx="9" presStyleCnt="80"/>
      <dgm:spPr>
        <a:solidFill>
          <a:schemeClr val="accent1">
            <a:lumMod val="20000"/>
            <a:lumOff val="80000"/>
          </a:schemeClr>
        </a:solidFill>
      </dgm:spPr>
    </dgm:pt>
    <dgm:pt modelId="{17C82BD0-0F63-4C17-AE7C-00D148D0954F}" type="pres">
      <dgm:prSet presAssocID="{3F06952B-4B62-4DFA-9014-F3923E63452E}" presName="topConnNode2" presStyleLbl="node4" presStyleIdx="0" presStyleCnt="0"/>
      <dgm:spPr/>
    </dgm:pt>
    <dgm:pt modelId="{82576FA1-34D9-43EA-8F7C-6DF014A13B7F}" type="pres">
      <dgm:prSet presAssocID="{3F06952B-4B62-4DFA-9014-F3923E63452E}" presName="hierChild4" presStyleCnt="0"/>
      <dgm:spPr/>
    </dgm:pt>
    <dgm:pt modelId="{6799F562-5AD3-4064-B570-75D9BCE0CF7A}" type="pres">
      <dgm:prSet presAssocID="{7E2BE06F-E25D-417B-8416-50F2873AD83F}" presName="Name28" presStyleLbl="parChTrans1D4" presStyleIdx="2" presStyleCnt="36"/>
      <dgm:spPr/>
    </dgm:pt>
    <dgm:pt modelId="{7A71D23A-ADD6-4922-95D1-3C196286DBB6}" type="pres">
      <dgm:prSet presAssocID="{BED18CD7-236E-453F-8B55-E2A3999EAFCF}" presName="hierRoot2" presStyleCnt="0">
        <dgm:presLayoutVars>
          <dgm:hierBranch val="init"/>
        </dgm:presLayoutVars>
      </dgm:prSet>
      <dgm:spPr/>
    </dgm:pt>
    <dgm:pt modelId="{701C8E47-3161-4F47-82D2-5A89E3E65B40}" type="pres">
      <dgm:prSet presAssocID="{BED18CD7-236E-453F-8B55-E2A3999EAFCF}" presName="rootComposite2" presStyleCnt="0"/>
      <dgm:spPr/>
    </dgm:pt>
    <dgm:pt modelId="{4B0F7A24-3DA3-4C34-ADD7-FA8D432F81E6}" type="pres">
      <dgm:prSet presAssocID="{BED18CD7-236E-453F-8B55-E2A3999EAFCF}" presName="rootText2" presStyleLbl="alignAcc1" presStyleIdx="0" presStyleCnt="0">
        <dgm:presLayoutVars>
          <dgm:chPref val="3"/>
        </dgm:presLayoutVars>
      </dgm:prSet>
      <dgm:spPr/>
    </dgm:pt>
    <dgm:pt modelId="{02C64031-4368-4B5E-8121-0691E5DEE315}" type="pres">
      <dgm:prSet presAssocID="{BED18CD7-236E-453F-8B55-E2A3999EAFCF}" presName="topArc2" presStyleLbl="parChTrans1D1" presStyleIdx="10" presStyleCnt="80"/>
      <dgm:spPr/>
    </dgm:pt>
    <dgm:pt modelId="{6BC862C3-8DF1-49A2-AEC5-87185B9B5C97}" type="pres">
      <dgm:prSet presAssocID="{BED18CD7-236E-453F-8B55-E2A3999EAFCF}" presName="bottomArc2" presStyleLbl="parChTrans1D1" presStyleIdx="11" presStyleCnt="80"/>
      <dgm:spPr/>
    </dgm:pt>
    <dgm:pt modelId="{33AF31CA-7987-4DAF-8322-12FFB06603A7}" type="pres">
      <dgm:prSet presAssocID="{BED18CD7-236E-453F-8B55-E2A3999EAFCF}" presName="topConnNode2" presStyleLbl="node4" presStyleIdx="0" presStyleCnt="0"/>
      <dgm:spPr/>
    </dgm:pt>
    <dgm:pt modelId="{1F65C13D-2EC8-4566-8CE7-DCF95E4D991A}" type="pres">
      <dgm:prSet presAssocID="{BED18CD7-236E-453F-8B55-E2A3999EAFCF}" presName="hierChild4" presStyleCnt="0"/>
      <dgm:spPr/>
    </dgm:pt>
    <dgm:pt modelId="{799F732C-2AAD-4F5E-881A-5EBF3A5E1BEC}" type="pres">
      <dgm:prSet presAssocID="{BED18CD7-236E-453F-8B55-E2A3999EAFCF}" presName="hierChild5" presStyleCnt="0"/>
      <dgm:spPr/>
    </dgm:pt>
    <dgm:pt modelId="{F2F5C9D4-EBE5-40F9-9D8A-9FCAAD8B15DB}" type="pres">
      <dgm:prSet presAssocID="{2ABC5605-BA54-4AD4-A27A-CCF44EB36EAD}" presName="Name28" presStyleLbl="parChTrans1D4" presStyleIdx="3" presStyleCnt="36"/>
      <dgm:spPr/>
    </dgm:pt>
    <dgm:pt modelId="{F01FC8CF-ECAE-4292-9F10-54C8FC90AB33}" type="pres">
      <dgm:prSet presAssocID="{BB938CFC-99A5-44FA-98B9-BA5117874E15}" presName="hierRoot2" presStyleCnt="0">
        <dgm:presLayoutVars>
          <dgm:hierBranch val="init"/>
        </dgm:presLayoutVars>
      </dgm:prSet>
      <dgm:spPr/>
    </dgm:pt>
    <dgm:pt modelId="{668A7B3A-BFC5-4314-9800-42CAA9AC59B0}" type="pres">
      <dgm:prSet presAssocID="{BB938CFC-99A5-44FA-98B9-BA5117874E15}" presName="rootComposite2" presStyleCnt="0"/>
      <dgm:spPr/>
    </dgm:pt>
    <dgm:pt modelId="{B46C398C-AC73-48D4-BFB2-528841102C96}" type="pres">
      <dgm:prSet presAssocID="{BB938CFC-99A5-44FA-98B9-BA5117874E15}" presName="rootText2" presStyleLbl="alignAcc1" presStyleIdx="0" presStyleCnt="0">
        <dgm:presLayoutVars>
          <dgm:chPref val="3"/>
        </dgm:presLayoutVars>
      </dgm:prSet>
      <dgm:spPr/>
    </dgm:pt>
    <dgm:pt modelId="{AA210C7D-EC2B-458A-AD12-B89B0EB3AE3C}" type="pres">
      <dgm:prSet presAssocID="{BB938CFC-99A5-44FA-98B9-BA5117874E15}" presName="topArc2" presStyleLbl="parChTrans1D1" presStyleIdx="12" presStyleCnt="80"/>
      <dgm:spPr/>
    </dgm:pt>
    <dgm:pt modelId="{93AA9BA6-246D-4624-81DF-60209D1683D0}" type="pres">
      <dgm:prSet presAssocID="{BB938CFC-99A5-44FA-98B9-BA5117874E15}" presName="bottomArc2" presStyleLbl="parChTrans1D1" presStyleIdx="13" presStyleCnt="80"/>
      <dgm:spPr/>
    </dgm:pt>
    <dgm:pt modelId="{1B4C8734-9FD4-4602-A474-AE7662DE3BD2}" type="pres">
      <dgm:prSet presAssocID="{BB938CFC-99A5-44FA-98B9-BA5117874E15}" presName="topConnNode2" presStyleLbl="node4" presStyleIdx="0" presStyleCnt="0"/>
      <dgm:spPr/>
    </dgm:pt>
    <dgm:pt modelId="{334377CE-596D-409A-A93D-DB957813C302}" type="pres">
      <dgm:prSet presAssocID="{BB938CFC-99A5-44FA-98B9-BA5117874E15}" presName="hierChild4" presStyleCnt="0"/>
      <dgm:spPr/>
    </dgm:pt>
    <dgm:pt modelId="{F7924BC1-EC21-45E0-A183-ED3CB13C9486}" type="pres">
      <dgm:prSet presAssocID="{BB938CFC-99A5-44FA-98B9-BA5117874E15}" presName="hierChild5" presStyleCnt="0"/>
      <dgm:spPr/>
    </dgm:pt>
    <dgm:pt modelId="{4FD5D1CE-774F-4DD1-B7DB-E71F714373A6}" type="pres">
      <dgm:prSet presAssocID="{C710C3FD-F0D4-44BD-AC75-1ABAEF1169C0}" presName="Name28" presStyleLbl="parChTrans1D4" presStyleIdx="4" presStyleCnt="36"/>
      <dgm:spPr/>
    </dgm:pt>
    <dgm:pt modelId="{79C4D655-3D53-47DE-9815-DCF7AEA1E8DD}" type="pres">
      <dgm:prSet presAssocID="{C02D4093-3806-4574-9123-D72DAF1F2799}" presName="hierRoot2" presStyleCnt="0">
        <dgm:presLayoutVars>
          <dgm:hierBranch val="init"/>
        </dgm:presLayoutVars>
      </dgm:prSet>
      <dgm:spPr/>
    </dgm:pt>
    <dgm:pt modelId="{6327B3BD-C459-4C2A-ACC8-26588C9F4765}" type="pres">
      <dgm:prSet presAssocID="{C02D4093-3806-4574-9123-D72DAF1F2799}" presName="rootComposite2" presStyleCnt="0"/>
      <dgm:spPr/>
    </dgm:pt>
    <dgm:pt modelId="{571A67F4-AD79-4620-944B-00E98EE3F6C1}" type="pres">
      <dgm:prSet presAssocID="{C02D4093-3806-4574-9123-D72DAF1F2799}" presName="rootText2" presStyleLbl="alignAcc1" presStyleIdx="0" presStyleCnt="0">
        <dgm:presLayoutVars>
          <dgm:chPref val="3"/>
        </dgm:presLayoutVars>
      </dgm:prSet>
      <dgm:spPr/>
    </dgm:pt>
    <dgm:pt modelId="{C4E665CD-6260-46B8-BA34-02E38E1B7440}" type="pres">
      <dgm:prSet presAssocID="{C02D4093-3806-4574-9123-D72DAF1F2799}" presName="topArc2" presStyleLbl="parChTrans1D1" presStyleIdx="14" presStyleCnt="80"/>
      <dgm:spPr/>
    </dgm:pt>
    <dgm:pt modelId="{FECC9EA1-E7D4-44B0-A110-D1AC8DEB1C7C}" type="pres">
      <dgm:prSet presAssocID="{C02D4093-3806-4574-9123-D72DAF1F2799}" presName="bottomArc2" presStyleLbl="parChTrans1D1" presStyleIdx="15" presStyleCnt="80"/>
      <dgm:spPr/>
    </dgm:pt>
    <dgm:pt modelId="{D7BCD79C-31C2-4D5B-A2E9-BCA0079F141F}" type="pres">
      <dgm:prSet presAssocID="{C02D4093-3806-4574-9123-D72DAF1F2799}" presName="topConnNode2" presStyleLbl="node4" presStyleIdx="0" presStyleCnt="0"/>
      <dgm:spPr/>
    </dgm:pt>
    <dgm:pt modelId="{DD23720E-2EDB-42E3-8413-BA58672E1083}" type="pres">
      <dgm:prSet presAssocID="{C02D4093-3806-4574-9123-D72DAF1F2799}" presName="hierChild4" presStyleCnt="0"/>
      <dgm:spPr/>
    </dgm:pt>
    <dgm:pt modelId="{BCDAB932-8598-4B4A-810E-B29AA52581AE}" type="pres">
      <dgm:prSet presAssocID="{C02D4093-3806-4574-9123-D72DAF1F2799}" presName="hierChild5" presStyleCnt="0"/>
      <dgm:spPr/>
    </dgm:pt>
    <dgm:pt modelId="{5E2A4897-4C78-4DE6-A37B-2184A10409FE}" type="pres">
      <dgm:prSet presAssocID="{AF7A0FFC-9B34-4C74-9B19-8BCFB4BFF5F5}" presName="Name28" presStyleLbl="parChTrans1D4" presStyleIdx="5" presStyleCnt="36"/>
      <dgm:spPr/>
    </dgm:pt>
    <dgm:pt modelId="{C6817246-DA11-498A-8A21-BE4188080068}" type="pres">
      <dgm:prSet presAssocID="{07413A98-5910-4FFC-8008-3B2292809A66}" presName="hierRoot2" presStyleCnt="0">
        <dgm:presLayoutVars>
          <dgm:hierBranch val="init"/>
        </dgm:presLayoutVars>
      </dgm:prSet>
      <dgm:spPr/>
    </dgm:pt>
    <dgm:pt modelId="{95C96C9A-A05D-4D45-934D-DB085EC3CDFB}" type="pres">
      <dgm:prSet presAssocID="{07413A98-5910-4FFC-8008-3B2292809A66}" presName="rootComposite2" presStyleCnt="0"/>
      <dgm:spPr/>
    </dgm:pt>
    <dgm:pt modelId="{54392B97-68B6-458F-8312-8C05E62C3693}" type="pres">
      <dgm:prSet presAssocID="{07413A98-5910-4FFC-8008-3B2292809A66}" presName="rootText2" presStyleLbl="alignAcc1" presStyleIdx="0" presStyleCnt="0">
        <dgm:presLayoutVars>
          <dgm:chPref val="3"/>
        </dgm:presLayoutVars>
      </dgm:prSet>
      <dgm:spPr/>
    </dgm:pt>
    <dgm:pt modelId="{7A6821C9-04DD-43BD-A616-084C8FAD3CA6}" type="pres">
      <dgm:prSet presAssocID="{07413A98-5910-4FFC-8008-3B2292809A66}" presName="topArc2" presStyleLbl="parChTrans1D1" presStyleIdx="16" presStyleCnt="80"/>
      <dgm:spPr/>
    </dgm:pt>
    <dgm:pt modelId="{FC523C52-535C-409D-AFF4-687BA98BE140}" type="pres">
      <dgm:prSet presAssocID="{07413A98-5910-4FFC-8008-3B2292809A66}" presName="bottomArc2" presStyleLbl="parChTrans1D1" presStyleIdx="17" presStyleCnt="80"/>
      <dgm:spPr/>
    </dgm:pt>
    <dgm:pt modelId="{6CBF2E84-B3F8-456D-B46C-9D9D7135E03F}" type="pres">
      <dgm:prSet presAssocID="{07413A98-5910-4FFC-8008-3B2292809A66}" presName="topConnNode2" presStyleLbl="node4" presStyleIdx="0" presStyleCnt="0"/>
      <dgm:spPr/>
    </dgm:pt>
    <dgm:pt modelId="{85CAAE7F-D59A-4114-8636-BE3DED167338}" type="pres">
      <dgm:prSet presAssocID="{07413A98-5910-4FFC-8008-3B2292809A66}" presName="hierChild4" presStyleCnt="0"/>
      <dgm:spPr/>
    </dgm:pt>
    <dgm:pt modelId="{21E7D987-BF19-4BD2-9C7C-FC8513A17505}" type="pres">
      <dgm:prSet presAssocID="{07413A98-5910-4FFC-8008-3B2292809A66}" presName="hierChild5" presStyleCnt="0"/>
      <dgm:spPr/>
    </dgm:pt>
    <dgm:pt modelId="{79FD0BDA-9F60-41C1-9739-F28C0395D0DD}" type="pres">
      <dgm:prSet presAssocID="{D34632D7-0240-443F-824C-4BB55C4667EF}" presName="Name28" presStyleLbl="parChTrans1D4" presStyleIdx="6" presStyleCnt="36"/>
      <dgm:spPr/>
    </dgm:pt>
    <dgm:pt modelId="{399CC9BC-C912-4AA2-820A-F95225B02DB3}" type="pres">
      <dgm:prSet presAssocID="{C8B74C53-9F6A-4AE9-B3C2-564A6D266296}" presName="hierRoot2" presStyleCnt="0">
        <dgm:presLayoutVars>
          <dgm:hierBranch val="init"/>
        </dgm:presLayoutVars>
      </dgm:prSet>
      <dgm:spPr/>
    </dgm:pt>
    <dgm:pt modelId="{ACF06E78-266D-4D21-86C3-CD86BE619F11}" type="pres">
      <dgm:prSet presAssocID="{C8B74C53-9F6A-4AE9-B3C2-564A6D266296}" presName="rootComposite2" presStyleCnt="0"/>
      <dgm:spPr/>
    </dgm:pt>
    <dgm:pt modelId="{68E55595-C139-4990-BBB7-B49C4CF5C5A3}" type="pres">
      <dgm:prSet presAssocID="{C8B74C53-9F6A-4AE9-B3C2-564A6D266296}" presName="rootText2" presStyleLbl="alignAcc1" presStyleIdx="0" presStyleCnt="0">
        <dgm:presLayoutVars>
          <dgm:chPref val="3"/>
        </dgm:presLayoutVars>
      </dgm:prSet>
      <dgm:spPr/>
    </dgm:pt>
    <dgm:pt modelId="{791CD466-064D-4E08-A0FF-268CADADA4ED}" type="pres">
      <dgm:prSet presAssocID="{C8B74C53-9F6A-4AE9-B3C2-564A6D266296}" presName="topArc2" presStyleLbl="parChTrans1D1" presStyleIdx="18" presStyleCnt="80"/>
      <dgm:spPr/>
    </dgm:pt>
    <dgm:pt modelId="{DB237E8A-BDAD-4EB7-A92D-CDD4A097CB3D}" type="pres">
      <dgm:prSet presAssocID="{C8B74C53-9F6A-4AE9-B3C2-564A6D266296}" presName="bottomArc2" presStyleLbl="parChTrans1D1" presStyleIdx="19" presStyleCnt="80"/>
      <dgm:spPr/>
    </dgm:pt>
    <dgm:pt modelId="{B5E92720-8C76-4BA4-8E26-76F0A6B0B03F}" type="pres">
      <dgm:prSet presAssocID="{C8B74C53-9F6A-4AE9-B3C2-564A6D266296}" presName="topConnNode2" presStyleLbl="node4" presStyleIdx="0" presStyleCnt="0"/>
      <dgm:spPr/>
    </dgm:pt>
    <dgm:pt modelId="{63F2BDB4-9D31-448D-8EF5-AFAD7F7B2947}" type="pres">
      <dgm:prSet presAssocID="{C8B74C53-9F6A-4AE9-B3C2-564A6D266296}" presName="hierChild4" presStyleCnt="0"/>
      <dgm:spPr/>
    </dgm:pt>
    <dgm:pt modelId="{F990FE20-A9B2-4B9D-ABCA-7504F8CDE6C6}" type="pres">
      <dgm:prSet presAssocID="{C8B74C53-9F6A-4AE9-B3C2-564A6D266296}" presName="hierChild5" presStyleCnt="0"/>
      <dgm:spPr/>
    </dgm:pt>
    <dgm:pt modelId="{F148D593-1455-4813-AD07-4DD5922B159F}" type="pres">
      <dgm:prSet presAssocID="{3F06952B-4B62-4DFA-9014-F3923E63452E}" presName="hierChild5" presStyleCnt="0"/>
      <dgm:spPr/>
    </dgm:pt>
    <dgm:pt modelId="{88E492BD-7AEC-47C6-AD8B-9E270B57FA17}" type="pres">
      <dgm:prSet presAssocID="{39F5F894-DEAE-496C-8BB0-3363918D3DA2}" presName="hierChild5" presStyleCnt="0"/>
      <dgm:spPr/>
    </dgm:pt>
    <dgm:pt modelId="{7065319D-7AEA-4C4F-9AD5-F44D6E055647}" type="pres">
      <dgm:prSet presAssocID="{BDC93B2E-F572-49D7-A5AB-F6B733E33281}" presName="Name28" presStyleLbl="parChTrans1D4" presStyleIdx="7" presStyleCnt="36"/>
      <dgm:spPr/>
    </dgm:pt>
    <dgm:pt modelId="{D31CF626-9379-4A64-AF90-C4C3D090F40B}" type="pres">
      <dgm:prSet presAssocID="{789C543E-39E3-4BD6-A8C5-6C831CE34513}" presName="hierRoot2" presStyleCnt="0">
        <dgm:presLayoutVars>
          <dgm:hierBranch val="init"/>
        </dgm:presLayoutVars>
      </dgm:prSet>
      <dgm:spPr/>
    </dgm:pt>
    <dgm:pt modelId="{A63ED71C-2994-4AC1-B197-B77461348312}" type="pres">
      <dgm:prSet presAssocID="{789C543E-39E3-4BD6-A8C5-6C831CE34513}" presName="rootComposite2" presStyleCnt="0"/>
      <dgm:spPr/>
    </dgm:pt>
    <dgm:pt modelId="{C86010CB-EBD6-4CDD-9297-F467998A7B5B}" type="pres">
      <dgm:prSet presAssocID="{789C543E-39E3-4BD6-A8C5-6C831CE34513}" presName="rootText2" presStyleLbl="alignAcc1" presStyleIdx="0" presStyleCnt="0">
        <dgm:presLayoutVars>
          <dgm:chPref val="3"/>
        </dgm:presLayoutVars>
      </dgm:prSet>
      <dgm:spPr/>
    </dgm:pt>
    <dgm:pt modelId="{F57AB593-D2D6-49DA-86E6-6933A8277FDF}" type="pres">
      <dgm:prSet presAssocID="{789C543E-39E3-4BD6-A8C5-6C831CE34513}" presName="topArc2" presStyleLbl="parChTrans1D1" presStyleIdx="20" presStyleCnt="80"/>
      <dgm:spPr/>
    </dgm:pt>
    <dgm:pt modelId="{0E8626AD-21BD-4A91-8A32-69600A4AAC44}" type="pres">
      <dgm:prSet presAssocID="{789C543E-39E3-4BD6-A8C5-6C831CE34513}" presName="bottomArc2" presStyleLbl="parChTrans1D1" presStyleIdx="21" presStyleCnt="80"/>
      <dgm:spPr>
        <a:solidFill>
          <a:schemeClr val="accent1">
            <a:lumMod val="60000"/>
            <a:lumOff val="40000"/>
          </a:schemeClr>
        </a:solidFill>
      </dgm:spPr>
    </dgm:pt>
    <dgm:pt modelId="{AF5BDB85-8FDC-4631-AC7D-BF720347BEBB}" type="pres">
      <dgm:prSet presAssocID="{789C543E-39E3-4BD6-A8C5-6C831CE34513}" presName="topConnNode2" presStyleLbl="node4" presStyleIdx="0" presStyleCnt="0"/>
      <dgm:spPr/>
    </dgm:pt>
    <dgm:pt modelId="{B741605C-0AA8-41D3-AAFD-A8018F234A19}" type="pres">
      <dgm:prSet presAssocID="{789C543E-39E3-4BD6-A8C5-6C831CE34513}" presName="hierChild4" presStyleCnt="0"/>
      <dgm:spPr/>
    </dgm:pt>
    <dgm:pt modelId="{B0B1D847-C44D-4D4E-8FF2-0A4C7880237A}" type="pres">
      <dgm:prSet presAssocID="{79CB797E-EFB8-4C7F-99A2-CC2EA6882CFE}" presName="Name28" presStyleLbl="parChTrans1D4" presStyleIdx="8" presStyleCnt="36"/>
      <dgm:spPr/>
    </dgm:pt>
    <dgm:pt modelId="{6ADD7C2B-DDD8-41FC-9036-2136223F9D79}" type="pres">
      <dgm:prSet presAssocID="{F8135806-5295-4C7E-8D2B-C6DBFC52CD06}" presName="hierRoot2" presStyleCnt="0">
        <dgm:presLayoutVars>
          <dgm:hierBranch val="init"/>
        </dgm:presLayoutVars>
      </dgm:prSet>
      <dgm:spPr/>
    </dgm:pt>
    <dgm:pt modelId="{5FBC1A8C-AF8D-403F-902F-F896528A9D2C}" type="pres">
      <dgm:prSet presAssocID="{F8135806-5295-4C7E-8D2B-C6DBFC52CD06}" presName="rootComposite2" presStyleCnt="0"/>
      <dgm:spPr/>
    </dgm:pt>
    <dgm:pt modelId="{C2CC1E50-A295-4166-8CAD-2AB737FCFC95}" type="pres">
      <dgm:prSet presAssocID="{F8135806-5295-4C7E-8D2B-C6DBFC52CD06}" presName="rootText2" presStyleLbl="alignAcc1" presStyleIdx="0" presStyleCnt="0">
        <dgm:presLayoutVars>
          <dgm:chPref val="3"/>
        </dgm:presLayoutVars>
      </dgm:prSet>
      <dgm:spPr/>
    </dgm:pt>
    <dgm:pt modelId="{B22BC302-06D2-4290-88E8-BDEE7B017EC9}" type="pres">
      <dgm:prSet presAssocID="{F8135806-5295-4C7E-8D2B-C6DBFC52CD06}" presName="topArc2" presStyleLbl="parChTrans1D1" presStyleIdx="22" presStyleCnt="80"/>
      <dgm:spPr/>
    </dgm:pt>
    <dgm:pt modelId="{B859E836-072E-4720-BF7B-F95D3E0BBCCE}" type="pres">
      <dgm:prSet presAssocID="{F8135806-5295-4C7E-8D2B-C6DBFC52CD06}" presName="bottomArc2" presStyleLbl="parChTrans1D1" presStyleIdx="23" presStyleCnt="80"/>
      <dgm:spPr>
        <a:solidFill>
          <a:schemeClr val="accent1">
            <a:lumMod val="20000"/>
            <a:lumOff val="80000"/>
          </a:schemeClr>
        </a:solidFill>
      </dgm:spPr>
    </dgm:pt>
    <dgm:pt modelId="{EB618B30-3191-49DC-A3DA-50B0592AAB29}" type="pres">
      <dgm:prSet presAssocID="{F8135806-5295-4C7E-8D2B-C6DBFC52CD06}" presName="topConnNode2" presStyleLbl="node4" presStyleIdx="0" presStyleCnt="0"/>
      <dgm:spPr/>
    </dgm:pt>
    <dgm:pt modelId="{95F5E3D4-EC39-4111-8DB7-5E35321A93B8}" type="pres">
      <dgm:prSet presAssocID="{F8135806-5295-4C7E-8D2B-C6DBFC52CD06}" presName="hierChild4" presStyleCnt="0"/>
      <dgm:spPr/>
    </dgm:pt>
    <dgm:pt modelId="{A4C2E95B-63F7-4A24-8ABE-6BD3C3D4DDD7}" type="pres">
      <dgm:prSet presAssocID="{1B875DE4-1695-4901-BF5B-E980D61C1330}" presName="Name28" presStyleLbl="parChTrans1D4" presStyleIdx="9" presStyleCnt="36"/>
      <dgm:spPr/>
    </dgm:pt>
    <dgm:pt modelId="{EB2ADF7E-A03F-4EEC-BDAE-98823AD9C2D8}" type="pres">
      <dgm:prSet presAssocID="{A37436A8-C443-43C3-B412-E419F4D7BC16}" presName="hierRoot2" presStyleCnt="0">
        <dgm:presLayoutVars>
          <dgm:hierBranch val="init"/>
        </dgm:presLayoutVars>
      </dgm:prSet>
      <dgm:spPr/>
    </dgm:pt>
    <dgm:pt modelId="{9FA60AEB-4652-43B2-A0E5-E35A6A92DC98}" type="pres">
      <dgm:prSet presAssocID="{A37436A8-C443-43C3-B412-E419F4D7BC16}" presName="rootComposite2" presStyleCnt="0"/>
      <dgm:spPr/>
    </dgm:pt>
    <dgm:pt modelId="{FCE61673-C835-4432-BEFE-DA0F88C5191B}" type="pres">
      <dgm:prSet presAssocID="{A37436A8-C443-43C3-B412-E419F4D7BC16}" presName="rootText2" presStyleLbl="alignAcc1" presStyleIdx="0" presStyleCnt="0">
        <dgm:presLayoutVars>
          <dgm:chPref val="3"/>
        </dgm:presLayoutVars>
      </dgm:prSet>
      <dgm:spPr/>
    </dgm:pt>
    <dgm:pt modelId="{05226283-39AE-4E11-89D8-66166F653122}" type="pres">
      <dgm:prSet presAssocID="{A37436A8-C443-43C3-B412-E419F4D7BC16}" presName="topArc2" presStyleLbl="parChTrans1D1" presStyleIdx="24" presStyleCnt="80"/>
      <dgm:spPr/>
    </dgm:pt>
    <dgm:pt modelId="{4C4565D4-0EC2-486B-921E-F81CE4D2AD98}" type="pres">
      <dgm:prSet presAssocID="{A37436A8-C443-43C3-B412-E419F4D7BC16}" presName="bottomArc2" presStyleLbl="parChTrans1D1" presStyleIdx="25" presStyleCnt="80"/>
      <dgm:spPr/>
    </dgm:pt>
    <dgm:pt modelId="{8986EB74-E668-4EA4-A372-B0EE64BAA9F0}" type="pres">
      <dgm:prSet presAssocID="{A37436A8-C443-43C3-B412-E419F4D7BC16}" presName="topConnNode2" presStyleLbl="node4" presStyleIdx="0" presStyleCnt="0"/>
      <dgm:spPr/>
    </dgm:pt>
    <dgm:pt modelId="{0F69CCCB-25DD-40E7-B0C5-E051C64DEF41}" type="pres">
      <dgm:prSet presAssocID="{A37436A8-C443-43C3-B412-E419F4D7BC16}" presName="hierChild4" presStyleCnt="0"/>
      <dgm:spPr/>
    </dgm:pt>
    <dgm:pt modelId="{968C09EF-B736-4089-AB5B-2F573EE91274}" type="pres">
      <dgm:prSet presAssocID="{A37436A8-C443-43C3-B412-E419F4D7BC16}" presName="hierChild5" presStyleCnt="0"/>
      <dgm:spPr/>
    </dgm:pt>
    <dgm:pt modelId="{26AEC6C0-D842-4AB4-8772-530964FEE64B}" type="pres">
      <dgm:prSet presAssocID="{A27EC5C4-9788-429A-943B-D97DDAE7AAD5}" presName="Name28" presStyleLbl="parChTrans1D4" presStyleIdx="10" presStyleCnt="36"/>
      <dgm:spPr/>
    </dgm:pt>
    <dgm:pt modelId="{8566B0C4-E686-4434-83FC-43B98EDFD952}" type="pres">
      <dgm:prSet presAssocID="{C23150E5-9068-47A5-9F6E-208C004B32F8}" presName="hierRoot2" presStyleCnt="0">
        <dgm:presLayoutVars>
          <dgm:hierBranch val="init"/>
        </dgm:presLayoutVars>
      </dgm:prSet>
      <dgm:spPr/>
    </dgm:pt>
    <dgm:pt modelId="{CCA18430-FA6B-496C-8F27-878020AA02D9}" type="pres">
      <dgm:prSet presAssocID="{C23150E5-9068-47A5-9F6E-208C004B32F8}" presName="rootComposite2" presStyleCnt="0"/>
      <dgm:spPr/>
    </dgm:pt>
    <dgm:pt modelId="{A315D9EB-3D22-47BA-9578-BF323ED0628F}" type="pres">
      <dgm:prSet presAssocID="{C23150E5-9068-47A5-9F6E-208C004B32F8}" presName="rootText2" presStyleLbl="alignAcc1" presStyleIdx="0" presStyleCnt="0">
        <dgm:presLayoutVars>
          <dgm:chPref val="3"/>
        </dgm:presLayoutVars>
      </dgm:prSet>
      <dgm:spPr/>
    </dgm:pt>
    <dgm:pt modelId="{7F698366-6A5A-475F-8012-AFF75FE3CB10}" type="pres">
      <dgm:prSet presAssocID="{C23150E5-9068-47A5-9F6E-208C004B32F8}" presName="topArc2" presStyleLbl="parChTrans1D1" presStyleIdx="26" presStyleCnt="80"/>
      <dgm:spPr/>
    </dgm:pt>
    <dgm:pt modelId="{71A66634-2179-4C63-9F78-73440B982AD0}" type="pres">
      <dgm:prSet presAssocID="{C23150E5-9068-47A5-9F6E-208C004B32F8}" presName="bottomArc2" presStyleLbl="parChTrans1D1" presStyleIdx="27" presStyleCnt="80"/>
      <dgm:spPr/>
    </dgm:pt>
    <dgm:pt modelId="{DB1E1432-26AB-4431-ADC9-90B876A4BDBE}" type="pres">
      <dgm:prSet presAssocID="{C23150E5-9068-47A5-9F6E-208C004B32F8}" presName="topConnNode2" presStyleLbl="node4" presStyleIdx="0" presStyleCnt="0"/>
      <dgm:spPr/>
    </dgm:pt>
    <dgm:pt modelId="{90527C59-7063-4131-945D-E100AC47E691}" type="pres">
      <dgm:prSet presAssocID="{C23150E5-9068-47A5-9F6E-208C004B32F8}" presName="hierChild4" presStyleCnt="0"/>
      <dgm:spPr/>
    </dgm:pt>
    <dgm:pt modelId="{9BA780E3-4CC9-43E8-8ABF-5E407FEA561D}" type="pres">
      <dgm:prSet presAssocID="{C23150E5-9068-47A5-9F6E-208C004B32F8}" presName="hierChild5" presStyleCnt="0"/>
      <dgm:spPr/>
    </dgm:pt>
    <dgm:pt modelId="{C03A780F-C53F-4773-99CC-C2E4928C4CEB}" type="pres">
      <dgm:prSet presAssocID="{C4C25974-3330-4728-8EA3-F4E2F011A02B}" presName="Name28" presStyleLbl="parChTrans1D4" presStyleIdx="11" presStyleCnt="36"/>
      <dgm:spPr/>
    </dgm:pt>
    <dgm:pt modelId="{872CCCAA-5A84-4E0E-A1AF-93A32C66327F}" type="pres">
      <dgm:prSet presAssocID="{3DB0E9BE-E705-4658-8C12-B299060D5C8B}" presName="hierRoot2" presStyleCnt="0">
        <dgm:presLayoutVars>
          <dgm:hierBranch val="init"/>
        </dgm:presLayoutVars>
      </dgm:prSet>
      <dgm:spPr/>
    </dgm:pt>
    <dgm:pt modelId="{00E0F6F3-5AAE-409C-93CB-EFFE1899D845}" type="pres">
      <dgm:prSet presAssocID="{3DB0E9BE-E705-4658-8C12-B299060D5C8B}" presName="rootComposite2" presStyleCnt="0"/>
      <dgm:spPr/>
    </dgm:pt>
    <dgm:pt modelId="{B8DCF528-3F09-4E54-9673-446B70F6F7DF}" type="pres">
      <dgm:prSet presAssocID="{3DB0E9BE-E705-4658-8C12-B299060D5C8B}" presName="rootText2" presStyleLbl="alignAcc1" presStyleIdx="0" presStyleCnt="0">
        <dgm:presLayoutVars>
          <dgm:chPref val="3"/>
        </dgm:presLayoutVars>
      </dgm:prSet>
      <dgm:spPr/>
    </dgm:pt>
    <dgm:pt modelId="{7BDE8647-1306-461A-B434-147D3EC3535C}" type="pres">
      <dgm:prSet presAssocID="{3DB0E9BE-E705-4658-8C12-B299060D5C8B}" presName="topArc2" presStyleLbl="parChTrans1D1" presStyleIdx="28" presStyleCnt="80"/>
      <dgm:spPr/>
    </dgm:pt>
    <dgm:pt modelId="{2103A7D8-D16C-4617-9F47-1FC5D5D84D1E}" type="pres">
      <dgm:prSet presAssocID="{3DB0E9BE-E705-4658-8C12-B299060D5C8B}" presName="bottomArc2" presStyleLbl="parChTrans1D1" presStyleIdx="29" presStyleCnt="80"/>
      <dgm:spPr/>
    </dgm:pt>
    <dgm:pt modelId="{449B3492-58F0-42AB-A0F6-CC5B4585D0EC}" type="pres">
      <dgm:prSet presAssocID="{3DB0E9BE-E705-4658-8C12-B299060D5C8B}" presName="topConnNode2" presStyleLbl="node4" presStyleIdx="0" presStyleCnt="0"/>
      <dgm:spPr/>
    </dgm:pt>
    <dgm:pt modelId="{AA1ED55C-855D-45A5-827C-45D5A94062CA}" type="pres">
      <dgm:prSet presAssocID="{3DB0E9BE-E705-4658-8C12-B299060D5C8B}" presName="hierChild4" presStyleCnt="0"/>
      <dgm:spPr/>
    </dgm:pt>
    <dgm:pt modelId="{30C37BAF-F740-415D-8F06-571DE83BA62F}" type="pres">
      <dgm:prSet presAssocID="{3DB0E9BE-E705-4658-8C12-B299060D5C8B}" presName="hierChild5" presStyleCnt="0"/>
      <dgm:spPr/>
    </dgm:pt>
    <dgm:pt modelId="{74B90CA4-55AE-4DA8-9AA3-6D773FA3F3D6}" type="pres">
      <dgm:prSet presAssocID="{2F230657-0F4F-4A6A-8E58-25C50799949E}" presName="Name28" presStyleLbl="parChTrans1D4" presStyleIdx="12" presStyleCnt="36"/>
      <dgm:spPr/>
    </dgm:pt>
    <dgm:pt modelId="{95F96F23-19CD-4415-9CFD-E0E3AEC6EB3D}" type="pres">
      <dgm:prSet presAssocID="{8D831E05-9FE6-468B-A948-EC5A7C9D1514}" presName="hierRoot2" presStyleCnt="0">
        <dgm:presLayoutVars>
          <dgm:hierBranch val="init"/>
        </dgm:presLayoutVars>
      </dgm:prSet>
      <dgm:spPr/>
    </dgm:pt>
    <dgm:pt modelId="{75308534-8F0C-497F-B2D1-E2B7558F598A}" type="pres">
      <dgm:prSet presAssocID="{8D831E05-9FE6-468B-A948-EC5A7C9D1514}" presName="rootComposite2" presStyleCnt="0"/>
      <dgm:spPr/>
    </dgm:pt>
    <dgm:pt modelId="{7C8BF764-E134-4536-8322-57D54AAD801C}" type="pres">
      <dgm:prSet presAssocID="{8D831E05-9FE6-468B-A948-EC5A7C9D1514}" presName="rootText2" presStyleLbl="alignAcc1" presStyleIdx="0" presStyleCnt="0">
        <dgm:presLayoutVars>
          <dgm:chPref val="3"/>
        </dgm:presLayoutVars>
      </dgm:prSet>
      <dgm:spPr/>
    </dgm:pt>
    <dgm:pt modelId="{C1F4DD52-0287-4832-8729-0FE369001B5A}" type="pres">
      <dgm:prSet presAssocID="{8D831E05-9FE6-468B-A948-EC5A7C9D1514}" presName="topArc2" presStyleLbl="parChTrans1D1" presStyleIdx="30" presStyleCnt="80"/>
      <dgm:spPr/>
    </dgm:pt>
    <dgm:pt modelId="{47682F86-6207-48CC-A1D6-E0E8431CBDF3}" type="pres">
      <dgm:prSet presAssocID="{8D831E05-9FE6-468B-A948-EC5A7C9D1514}" presName="bottomArc2" presStyleLbl="parChTrans1D1" presStyleIdx="31" presStyleCnt="80"/>
      <dgm:spPr/>
    </dgm:pt>
    <dgm:pt modelId="{CF68D1C3-7A07-4CC9-B2CA-8B0897A884B6}" type="pres">
      <dgm:prSet presAssocID="{8D831E05-9FE6-468B-A948-EC5A7C9D1514}" presName="topConnNode2" presStyleLbl="node4" presStyleIdx="0" presStyleCnt="0"/>
      <dgm:spPr/>
    </dgm:pt>
    <dgm:pt modelId="{868A8031-2256-4519-A053-81904FFB451F}" type="pres">
      <dgm:prSet presAssocID="{8D831E05-9FE6-468B-A948-EC5A7C9D1514}" presName="hierChild4" presStyleCnt="0"/>
      <dgm:spPr/>
    </dgm:pt>
    <dgm:pt modelId="{302BA1F0-1453-4763-9C60-2C378E40B237}" type="pres">
      <dgm:prSet presAssocID="{8D831E05-9FE6-468B-A948-EC5A7C9D1514}" presName="hierChild5" presStyleCnt="0"/>
      <dgm:spPr/>
    </dgm:pt>
    <dgm:pt modelId="{56A8D70A-9915-44FF-A96A-5A61020D94D7}" type="pres">
      <dgm:prSet presAssocID="{FFEA21F3-7968-4112-B42F-6649D97781A0}" presName="Name28" presStyleLbl="parChTrans1D4" presStyleIdx="13" presStyleCnt="36"/>
      <dgm:spPr/>
    </dgm:pt>
    <dgm:pt modelId="{788CF50A-5F98-43F2-A1AE-6910ADE1455E}" type="pres">
      <dgm:prSet presAssocID="{377BE01E-0175-4081-B73D-7C183F8151CA}" presName="hierRoot2" presStyleCnt="0">
        <dgm:presLayoutVars>
          <dgm:hierBranch val="init"/>
        </dgm:presLayoutVars>
      </dgm:prSet>
      <dgm:spPr/>
    </dgm:pt>
    <dgm:pt modelId="{F4A1C3CF-2FC9-4E66-994C-A5FBE85E2ECE}" type="pres">
      <dgm:prSet presAssocID="{377BE01E-0175-4081-B73D-7C183F8151CA}" presName="rootComposite2" presStyleCnt="0"/>
      <dgm:spPr/>
    </dgm:pt>
    <dgm:pt modelId="{E4CBF692-8C55-4FEA-8F92-5C0D609FDB35}" type="pres">
      <dgm:prSet presAssocID="{377BE01E-0175-4081-B73D-7C183F8151CA}" presName="rootText2" presStyleLbl="alignAcc1" presStyleIdx="0" presStyleCnt="0">
        <dgm:presLayoutVars>
          <dgm:chPref val="3"/>
        </dgm:presLayoutVars>
      </dgm:prSet>
      <dgm:spPr/>
    </dgm:pt>
    <dgm:pt modelId="{68FB66F2-0FDD-49A7-8071-A417352EC175}" type="pres">
      <dgm:prSet presAssocID="{377BE01E-0175-4081-B73D-7C183F8151CA}" presName="topArc2" presStyleLbl="parChTrans1D1" presStyleIdx="32" presStyleCnt="80"/>
      <dgm:spPr/>
    </dgm:pt>
    <dgm:pt modelId="{ED800B43-6E04-44D1-BEBB-8797BDF0BAF0}" type="pres">
      <dgm:prSet presAssocID="{377BE01E-0175-4081-B73D-7C183F8151CA}" presName="bottomArc2" presStyleLbl="parChTrans1D1" presStyleIdx="33" presStyleCnt="80"/>
      <dgm:spPr/>
    </dgm:pt>
    <dgm:pt modelId="{208EF1F9-C10B-416D-BC8A-C8C777578497}" type="pres">
      <dgm:prSet presAssocID="{377BE01E-0175-4081-B73D-7C183F8151CA}" presName="topConnNode2" presStyleLbl="node4" presStyleIdx="0" presStyleCnt="0"/>
      <dgm:spPr/>
    </dgm:pt>
    <dgm:pt modelId="{CEE22CD7-BB06-4667-B8CB-7B491A1BE79B}" type="pres">
      <dgm:prSet presAssocID="{377BE01E-0175-4081-B73D-7C183F8151CA}" presName="hierChild4" presStyleCnt="0"/>
      <dgm:spPr/>
    </dgm:pt>
    <dgm:pt modelId="{46E684C3-03D5-44B0-84E1-56DFE00CB6C3}" type="pres">
      <dgm:prSet presAssocID="{377BE01E-0175-4081-B73D-7C183F8151CA}" presName="hierChild5" presStyleCnt="0"/>
      <dgm:spPr/>
    </dgm:pt>
    <dgm:pt modelId="{142AD3FE-157E-44A1-AA5F-00891AD87867}" type="pres">
      <dgm:prSet presAssocID="{A918EE8C-14A4-410D-BEB5-32FC334DE761}" presName="Name28" presStyleLbl="parChTrans1D4" presStyleIdx="14" presStyleCnt="36"/>
      <dgm:spPr/>
    </dgm:pt>
    <dgm:pt modelId="{9D582230-E5E3-4640-A810-8C0EBFE16588}" type="pres">
      <dgm:prSet presAssocID="{70CFFCB5-9D52-44A2-A171-9F85C62112BF}" presName="hierRoot2" presStyleCnt="0">
        <dgm:presLayoutVars>
          <dgm:hierBranch val="init"/>
        </dgm:presLayoutVars>
      </dgm:prSet>
      <dgm:spPr/>
    </dgm:pt>
    <dgm:pt modelId="{CBCC4982-0522-4803-907F-487B83F8D907}" type="pres">
      <dgm:prSet presAssocID="{70CFFCB5-9D52-44A2-A171-9F85C62112BF}" presName="rootComposite2" presStyleCnt="0"/>
      <dgm:spPr/>
    </dgm:pt>
    <dgm:pt modelId="{C64DA9E2-8A27-453C-BD99-1D32EA213D6D}" type="pres">
      <dgm:prSet presAssocID="{70CFFCB5-9D52-44A2-A171-9F85C62112BF}" presName="rootText2" presStyleLbl="alignAcc1" presStyleIdx="0" presStyleCnt="0">
        <dgm:presLayoutVars>
          <dgm:chPref val="3"/>
        </dgm:presLayoutVars>
      </dgm:prSet>
      <dgm:spPr/>
    </dgm:pt>
    <dgm:pt modelId="{2F9FADF2-B6B2-4AAA-AEDB-705948714603}" type="pres">
      <dgm:prSet presAssocID="{70CFFCB5-9D52-44A2-A171-9F85C62112BF}" presName="topArc2" presStyleLbl="parChTrans1D1" presStyleIdx="34" presStyleCnt="80"/>
      <dgm:spPr/>
    </dgm:pt>
    <dgm:pt modelId="{74C8DE38-7963-4898-A428-DF3AE632D25F}" type="pres">
      <dgm:prSet presAssocID="{70CFFCB5-9D52-44A2-A171-9F85C62112BF}" presName="bottomArc2" presStyleLbl="parChTrans1D1" presStyleIdx="35" presStyleCnt="80"/>
      <dgm:spPr/>
    </dgm:pt>
    <dgm:pt modelId="{727365D5-CDFA-4F4C-95B6-38096A634625}" type="pres">
      <dgm:prSet presAssocID="{70CFFCB5-9D52-44A2-A171-9F85C62112BF}" presName="topConnNode2" presStyleLbl="node4" presStyleIdx="0" presStyleCnt="0"/>
      <dgm:spPr/>
    </dgm:pt>
    <dgm:pt modelId="{FCF2820B-08CD-4C3C-AC6A-06F05ABC64CE}" type="pres">
      <dgm:prSet presAssocID="{70CFFCB5-9D52-44A2-A171-9F85C62112BF}" presName="hierChild4" presStyleCnt="0"/>
      <dgm:spPr/>
    </dgm:pt>
    <dgm:pt modelId="{FBD734FF-EFC2-4522-A098-923FE1B1B5E2}" type="pres">
      <dgm:prSet presAssocID="{70CFFCB5-9D52-44A2-A171-9F85C62112BF}" presName="hierChild5" presStyleCnt="0"/>
      <dgm:spPr/>
    </dgm:pt>
    <dgm:pt modelId="{5F468403-D111-41E7-AFFD-7E4FD608A861}" type="pres">
      <dgm:prSet presAssocID="{EE06CD05-174B-4846-88BA-5A47554049E9}" presName="Name28" presStyleLbl="parChTrans1D4" presStyleIdx="15" presStyleCnt="36"/>
      <dgm:spPr/>
    </dgm:pt>
    <dgm:pt modelId="{2F065E26-1A2B-4ADD-8A58-ED349727D3AD}" type="pres">
      <dgm:prSet presAssocID="{9672E38B-99F1-4565-A9E8-2BC3E021AE3E}" presName="hierRoot2" presStyleCnt="0">
        <dgm:presLayoutVars>
          <dgm:hierBranch val="init"/>
        </dgm:presLayoutVars>
      </dgm:prSet>
      <dgm:spPr/>
    </dgm:pt>
    <dgm:pt modelId="{ACF359BE-3713-4FD7-84A3-A4FAD6FE9717}" type="pres">
      <dgm:prSet presAssocID="{9672E38B-99F1-4565-A9E8-2BC3E021AE3E}" presName="rootComposite2" presStyleCnt="0"/>
      <dgm:spPr/>
    </dgm:pt>
    <dgm:pt modelId="{19CD6484-53BC-4FAF-A40E-9AE857FBD192}" type="pres">
      <dgm:prSet presAssocID="{9672E38B-99F1-4565-A9E8-2BC3E021AE3E}" presName="rootText2" presStyleLbl="alignAcc1" presStyleIdx="0" presStyleCnt="0" custLinFactX="-16628" custLinFactY="-164463" custLinFactNeighborX="-100000" custLinFactNeighborY="-200000">
        <dgm:presLayoutVars>
          <dgm:chPref val="3"/>
        </dgm:presLayoutVars>
      </dgm:prSet>
      <dgm:spPr/>
    </dgm:pt>
    <dgm:pt modelId="{34177090-B742-4B3B-BA48-1581292EFD5B}" type="pres">
      <dgm:prSet presAssocID="{9672E38B-99F1-4565-A9E8-2BC3E021AE3E}" presName="topArc2" presStyleLbl="parChTrans1D1" presStyleIdx="36" presStyleCnt="80"/>
      <dgm:spPr/>
    </dgm:pt>
    <dgm:pt modelId="{DBC236CD-76C3-42CF-840E-66619B398D42}" type="pres">
      <dgm:prSet presAssocID="{9672E38B-99F1-4565-A9E8-2BC3E021AE3E}" presName="bottomArc2" presStyleLbl="parChTrans1D1" presStyleIdx="37" presStyleCnt="80"/>
      <dgm:spPr/>
    </dgm:pt>
    <dgm:pt modelId="{6261A0A9-2E3C-4608-A40F-3CDCCEF8437A}" type="pres">
      <dgm:prSet presAssocID="{9672E38B-99F1-4565-A9E8-2BC3E021AE3E}" presName="topConnNode2" presStyleLbl="node4" presStyleIdx="0" presStyleCnt="0"/>
      <dgm:spPr/>
    </dgm:pt>
    <dgm:pt modelId="{D9C9A906-169E-4982-8089-59363E08D6BA}" type="pres">
      <dgm:prSet presAssocID="{9672E38B-99F1-4565-A9E8-2BC3E021AE3E}" presName="hierChild4" presStyleCnt="0"/>
      <dgm:spPr/>
    </dgm:pt>
    <dgm:pt modelId="{633EB1A2-C6B0-4B26-917E-E2712E3383B9}" type="pres">
      <dgm:prSet presAssocID="{9672E38B-99F1-4565-A9E8-2BC3E021AE3E}" presName="hierChild5" presStyleCnt="0"/>
      <dgm:spPr/>
    </dgm:pt>
    <dgm:pt modelId="{27DFBAC4-88D5-47A3-BE51-86355801A3B8}" type="pres">
      <dgm:prSet presAssocID="{F8135806-5295-4C7E-8D2B-C6DBFC52CD06}" presName="hierChild5" presStyleCnt="0"/>
      <dgm:spPr/>
    </dgm:pt>
    <dgm:pt modelId="{7D501235-83B4-483C-A353-8A1F0DE2F262}" type="pres">
      <dgm:prSet presAssocID="{789C543E-39E3-4BD6-A8C5-6C831CE34513}" presName="hierChild5" presStyleCnt="0"/>
      <dgm:spPr/>
    </dgm:pt>
    <dgm:pt modelId="{77819CD9-7011-4AD7-A49C-E766F31E0E24}" type="pres">
      <dgm:prSet presAssocID="{EC4F6524-685C-4F93-A3FC-392223F59FA9}" presName="Name28" presStyleLbl="parChTrans1D4" presStyleIdx="16" presStyleCnt="36"/>
      <dgm:spPr/>
    </dgm:pt>
    <dgm:pt modelId="{465690C5-F8FD-48D5-8966-E7228B15A6A1}" type="pres">
      <dgm:prSet presAssocID="{1110465A-5C66-4495-A043-7D3762887BD9}" presName="hierRoot2" presStyleCnt="0">
        <dgm:presLayoutVars>
          <dgm:hierBranch val="init"/>
        </dgm:presLayoutVars>
      </dgm:prSet>
      <dgm:spPr/>
    </dgm:pt>
    <dgm:pt modelId="{CE3797D6-B3A8-4E50-86B3-1ADF73129475}" type="pres">
      <dgm:prSet presAssocID="{1110465A-5C66-4495-A043-7D3762887BD9}" presName="rootComposite2" presStyleCnt="0"/>
      <dgm:spPr/>
    </dgm:pt>
    <dgm:pt modelId="{BD1BD74C-717C-443A-82D8-B180397AD076}" type="pres">
      <dgm:prSet presAssocID="{1110465A-5C66-4495-A043-7D3762887BD9}" presName="rootText2" presStyleLbl="alignAcc1" presStyleIdx="0" presStyleCnt="0" custLinFactNeighborX="-2672">
        <dgm:presLayoutVars>
          <dgm:chPref val="3"/>
        </dgm:presLayoutVars>
      </dgm:prSet>
      <dgm:spPr/>
    </dgm:pt>
    <dgm:pt modelId="{B8361B1A-A607-4CD1-9348-EB5326EC365B}" type="pres">
      <dgm:prSet presAssocID="{1110465A-5C66-4495-A043-7D3762887BD9}" presName="topArc2" presStyleLbl="parChTrans1D1" presStyleIdx="38" presStyleCnt="80"/>
      <dgm:spPr/>
    </dgm:pt>
    <dgm:pt modelId="{D90CDBBB-2C78-472F-BEDB-BF4A61F050AD}" type="pres">
      <dgm:prSet presAssocID="{1110465A-5C66-4495-A043-7D3762887BD9}" presName="bottomArc2" presStyleLbl="parChTrans1D1" presStyleIdx="39" presStyleCnt="80"/>
      <dgm:spPr>
        <a:solidFill>
          <a:schemeClr val="accent1">
            <a:lumMod val="60000"/>
            <a:lumOff val="40000"/>
          </a:schemeClr>
        </a:solidFill>
      </dgm:spPr>
    </dgm:pt>
    <dgm:pt modelId="{7CE6E672-C000-443C-9ED5-986B3F1254B5}" type="pres">
      <dgm:prSet presAssocID="{1110465A-5C66-4495-A043-7D3762887BD9}" presName="topConnNode2" presStyleLbl="node4" presStyleIdx="0" presStyleCnt="0"/>
      <dgm:spPr/>
    </dgm:pt>
    <dgm:pt modelId="{AE426078-ED16-4BCB-89F8-5D459B3B9CB1}" type="pres">
      <dgm:prSet presAssocID="{1110465A-5C66-4495-A043-7D3762887BD9}" presName="hierChild4" presStyleCnt="0"/>
      <dgm:spPr/>
    </dgm:pt>
    <dgm:pt modelId="{E004BD79-6AE1-4703-8A81-D212A83512F8}" type="pres">
      <dgm:prSet presAssocID="{DF543074-FD03-473B-B769-E50B7E0EB4CE}" presName="Name28" presStyleLbl="parChTrans1D4" presStyleIdx="17" presStyleCnt="36"/>
      <dgm:spPr/>
    </dgm:pt>
    <dgm:pt modelId="{2A48BDC1-31CD-442A-B4CF-6FF7847F1DF7}" type="pres">
      <dgm:prSet presAssocID="{D1B2B59B-4C43-47C4-B2E5-F45CC4ABB6F4}" presName="hierRoot2" presStyleCnt="0">
        <dgm:presLayoutVars>
          <dgm:hierBranch val="init"/>
        </dgm:presLayoutVars>
      </dgm:prSet>
      <dgm:spPr/>
    </dgm:pt>
    <dgm:pt modelId="{560C17B3-54EF-4E61-AAE4-D4F712423202}" type="pres">
      <dgm:prSet presAssocID="{D1B2B59B-4C43-47C4-B2E5-F45CC4ABB6F4}" presName="rootComposite2" presStyleCnt="0"/>
      <dgm:spPr/>
    </dgm:pt>
    <dgm:pt modelId="{1592CB86-2738-4506-A1A8-0612B9973126}" type="pres">
      <dgm:prSet presAssocID="{D1B2B59B-4C43-47C4-B2E5-F45CC4ABB6F4}" presName="rootText2" presStyleLbl="alignAcc1" presStyleIdx="0" presStyleCnt="0" custLinFactNeighborX="-2672" custLinFactNeighborY="2089">
        <dgm:presLayoutVars>
          <dgm:chPref val="3"/>
        </dgm:presLayoutVars>
      </dgm:prSet>
      <dgm:spPr/>
    </dgm:pt>
    <dgm:pt modelId="{C7EA5C69-5ABB-4BB0-A930-03C02B9643CD}" type="pres">
      <dgm:prSet presAssocID="{D1B2B59B-4C43-47C4-B2E5-F45CC4ABB6F4}" presName="topArc2" presStyleLbl="parChTrans1D1" presStyleIdx="40" presStyleCnt="80"/>
      <dgm:spPr/>
    </dgm:pt>
    <dgm:pt modelId="{E47822CD-CB9A-4927-91D9-2B15BFC1893F}" type="pres">
      <dgm:prSet presAssocID="{D1B2B59B-4C43-47C4-B2E5-F45CC4ABB6F4}" presName="bottomArc2" presStyleLbl="parChTrans1D1" presStyleIdx="41" presStyleCnt="80"/>
      <dgm:spPr>
        <a:solidFill>
          <a:schemeClr val="accent1">
            <a:lumMod val="20000"/>
            <a:lumOff val="80000"/>
          </a:schemeClr>
        </a:solidFill>
      </dgm:spPr>
    </dgm:pt>
    <dgm:pt modelId="{BF8B9A6C-B256-4FDC-A00D-695433F1F1B3}" type="pres">
      <dgm:prSet presAssocID="{D1B2B59B-4C43-47C4-B2E5-F45CC4ABB6F4}" presName="topConnNode2" presStyleLbl="node4" presStyleIdx="0" presStyleCnt="0"/>
      <dgm:spPr/>
    </dgm:pt>
    <dgm:pt modelId="{E034B438-E905-4AF6-947E-9F3BFE8D2531}" type="pres">
      <dgm:prSet presAssocID="{D1B2B59B-4C43-47C4-B2E5-F45CC4ABB6F4}" presName="hierChild4" presStyleCnt="0"/>
      <dgm:spPr/>
    </dgm:pt>
    <dgm:pt modelId="{F9AB2C9C-CBF8-453F-BB67-17B3C7D25A85}" type="pres">
      <dgm:prSet presAssocID="{C05A1711-4674-4DE6-B032-242B464A5CC2}" presName="Name28" presStyleLbl="parChTrans1D4" presStyleIdx="18" presStyleCnt="36"/>
      <dgm:spPr/>
    </dgm:pt>
    <dgm:pt modelId="{2C54E42E-81B7-43DE-A5E9-460226E58FF3}" type="pres">
      <dgm:prSet presAssocID="{336546D2-C4E7-494B-A5B1-AD849B28421C}" presName="hierRoot2" presStyleCnt="0">
        <dgm:presLayoutVars>
          <dgm:hierBranch val="init"/>
        </dgm:presLayoutVars>
      </dgm:prSet>
      <dgm:spPr/>
    </dgm:pt>
    <dgm:pt modelId="{262392C5-6A88-4509-8B26-627067CA38C3}" type="pres">
      <dgm:prSet presAssocID="{336546D2-C4E7-494B-A5B1-AD849B28421C}" presName="rootComposite2" presStyleCnt="0"/>
      <dgm:spPr/>
    </dgm:pt>
    <dgm:pt modelId="{303D99F2-CAD5-48A2-AA8A-1C50A44BD640}" type="pres">
      <dgm:prSet presAssocID="{336546D2-C4E7-494B-A5B1-AD849B28421C}" presName="rootText2" presStyleLbl="alignAcc1" presStyleIdx="0" presStyleCnt="0" custLinFactNeighborX="-12246" custLinFactNeighborY="-15202">
        <dgm:presLayoutVars>
          <dgm:chPref val="3"/>
        </dgm:presLayoutVars>
      </dgm:prSet>
      <dgm:spPr/>
    </dgm:pt>
    <dgm:pt modelId="{A772912C-18D1-4ED2-A265-7E6C397F2D75}" type="pres">
      <dgm:prSet presAssocID="{336546D2-C4E7-494B-A5B1-AD849B28421C}" presName="topArc2" presStyleLbl="parChTrans1D1" presStyleIdx="42" presStyleCnt="80"/>
      <dgm:spPr/>
    </dgm:pt>
    <dgm:pt modelId="{4EBAA457-7A59-4F4C-8655-7515F4C52A17}" type="pres">
      <dgm:prSet presAssocID="{336546D2-C4E7-494B-A5B1-AD849B28421C}" presName="bottomArc2" presStyleLbl="parChTrans1D1" presStyleIdx="43" presStyleCnt="80"/>
      <dgm:spPr/>
    </dgm:pt>
    <dgm:pt modelId="{D1A88C55-6B1D-4E79-8047-063BEAE37421}" type="pres">
      <dgm:prSet presAssocID="{336546D2-C4E7-494B-A5B1-AD849B28421C}" presName="topConnNode2" presStyleLbl="node4" presStyleIdx="0" presStyleCnt="0"/>
      <dgm:spPr/>
    </dgm:pt>
    <dgm:pt modelId="{95928EEC-8E7B-4043-9509-6CFB46F84910}" type="pres">
      <dgm:prSet presAssocID="{336546D2-C4E7-494B-A5B1-AD849B28421C}" presName="hierChild4" presStyleCnt="0"/>
      <dgm:spPr/>
    </dgm:pt>
    <dgm:pt modelId="{7E75A0E4-208E-4CA9-A54E-F897F3CBE410}" type="pres">
      <dgm:prSet presAssocID="{336546D2-C4E7-494B-A5B1-AD849B28421C}" presName="hierChild5" presStyleCnt="0"/>
      <dgm:spPr/>
    </dgm:pt>
    <dgm:pt modelId="{C913FF55-BF4C-423F-9EDC-7029D0AF8754}" type="pres">
      <dgm:prSet presAssocID="{ECA23B32-AC30-411C-A90E-DF98C608AA4B}" presName="Name28" presStyleLbl="parChTrans1D4" presStyleIdx="19" presStyleCnt="36"/>
      <dgm:spPr/>
    </dgm:pt>
    <dgm:pt modelId="{35C3D936-1073-4E69-8215-BDF40269CA5C}" type="pres">
      <dgm:prSet presAssocID="{AC4D2975-C545-46AD-8FDB-C08840AD5FCA}" presName="hierRoot2" presStyleCnt="0">
        <dgm:presLayoutVars>
          <dgm:hierBranch val="init"/>
        </dgm:presLayoutVars>
      </dgm:prSet>
      <dgm:spPr/>
    </dgm:pt>
    <dgm:pt modelId="{4C6CECA4-BF77-45C5-834C-FBB7D7493F45}" type="pres">
      <dgm:prSet presAssocID="{AC4D2975-C545-46AD-8FDB-C08840AD5FCA}" presName="rootComposite2" presStyleCnt="0"/>
      <dgm:spPr/>
    </dgm:pt>
    <dgm:pt modelId="{C63842B9-5714-484F-AF7D-BCB8EF020E57}" type="pres">
      <dgm:prSet presAssocID="{AC4D2975-C545-46AD-8FDB-C08840AD5FCA}" presName="rootText2" presStyleLbl="alignAcc1" presStyleIdx="0" presStyleCnt="0" custLinFactY="100000" custLinFactNeighborX="-4252" custLinFactNeighborY="186432">
        <dgm:presLayoutVars>
          <dgm:chPref val="3"/>
        </dgm:presLayoutVars>
      </dgm:prSet>
      <dgm:spPr/>
    </dgm:pt>
    <dgm:pt modelId="{0E2DB2BD-6A1B-40F6-96D7-39DA301BB0E1}" type="pres">
      <dgm:prSet presAssocID="{AC4D2975-C545-46AD-8FDB-C08840AD5FCA}" presName="topArc2" presStyleLbl="parChTrans1D1" presStyleIdx="44" presStyleCnt="80"/>
      <dgm:spPr/>
    </dgm:pt>
    <dgm:pt modelId="{B2EF27BA-24A0-4717-9325-368CFD36E328}" type="pres">
      <dgm:prSet presAssocID="{AC4D2975-C545-46AD-8FDB-C08840AD5FCA}" presName="bottomArc2" presStyleLbl="parChTrans1D1" presStyleIdx="45" presStyleCnt="80"/>
      <dgm:spPr/>
    </dgm:pt>
    <dgm:pt modelId="{2697E3EC-3F35-4F8E-BAD1-F56AFEBB9C2A}" type="pres">
      <dgm:prSet presAssocID="{AC4D2975-C545-46AD-8FDB-C08840AD5FCA}" presName="topConnNode2" presStyleLbl="node4" presStyleIdx="0" presStyleCnt="0"/>
      <dgm:spPr/>
    </dgm:pt>
    <dgm:pt modelId="{27E23571-68C3-4C29-8574-284BAA613514}" type="pres">
      <dgm:prSet presAssocID="{AC4D2975-C545-46AD-8FDB-C08840AD5FCA}" presName="hierChild4" presStyleCnt="0"/>
      <dgm:spPr/>
    </dgm:pt>
    <dgm:pt modelId="{EA32164E-36E8-47DD-91B3-B4CD60986208}" type="pres">
      <dgm:prSet presAssocID="{AC4D2975-C545-46AD-8FDB-C08840AD5FCA}" presName="hierChild5" presStyleCnt="0"/>
      <dgm:spPr/>
    </dgm:pt>
    <dgm:pt modelId="{8E4DD411-C4FB-4090-87CE-BE42CFA7A09D}" type="pres">
      <dgm:prSet presAssocID="{B6AA66C4-14EC-467E-BB97-28C03BF6170F}" presName="Name28" presStyleLbl="parChTrans1D4" presStyleIdx="20" presStyleCnt="36"/>
      <dgm:spPr/>
    </dgm:pt>
    <dgm:pt modelId="{99D2ADD7-0B7D-4826-BE0A-2F87505B9C0D}" type="pres">
      <dgm:prSet presAssocID="{CA41F278-0899-4242-8932-E98AE31155B2}" presName="hierRoot2" presStyleCnt="0">
        <dgm:presLayoutVars>
          <dgm:hierBranch val="init"/>
        </dgm:presLayoutVars>
      </dgm:prSet>
      <dgm:spPr/>
    </dgm:pt>
    <dgm:pt modelId="{EDAD8552-29DB-4912-9070-9C9D26D661BC}" type="pres">
      <dgm:prSet presAssocID="{CA41F278-0899-4242-8932-E98AE31155B2}" presName="rootComposite2" presStyleCnt="0"/>
      <dgm:spPr/>
    </dgm:pt>
    <dgm:pt modelId="{D887FBC9-DD0F-4075-BD5C-20F3B18351FD}" type="pres">
      <dgm:prSet presAssocID="{CA41F278-0899-4242-8932-E98AE31155B2}" presName="rootText2" presStyleLbl="alignAcc1" presStyleIdx="0" presStyleCnt="0" custLinFactY="-89001" custLinFactNeighborX="-8342" custLinFactNeighborY="-100000">
        <dgm:presLayoutVars>
          <dgm:chPref val="3"/>
        </dgm:presLayoutVars>
      </dgm:prSet>
      <dgm:spPr/>
    </dgm:pt>
    <dgm:pt modelId="{650D7D42-4258-49DD-AB29-0EB98911C19B}" type="pres">
      <dgm:prSet presAssocID="{CA41F278-0899-4242-8932-E98AE31155B2}" presName="topArc2" presStyleLbl="parChTrans1D1" presStyleIdx="46" presStyleCnt="80"/>
      <dgm:spPr/>
    </dgm:pt>
    <dgm:pt modelId="{DEFAEA6A-D782-40E2-A6D8-1D31437AB6DB}" type="pres">
      <dgm:prSet presAssocID="{CA41F278-0899-4242-8932-E98AE31155B2}" presName="bottomArc2" presStyleLbl="parChTrans1D1" presStyleIdx="47" presStyleCnt="80"/>
      <dgm:spPr/>
    </dgm:pt>
    <dgm:pt modelId="{DD3A9990-3DC7-4A84-8623-F517E2048CEA}" type="pres">
      <dgm:prSet presAssocID="{CA41F278-0899-4242-8932-E98AE31155B2}" presName="topConnNode2" presStyleLbl="node4" presStyleIdx="0" presStyleCnt="0"/>
      <dgm:spPr/>
    </dgm:pt>
    <dgm:pt modelId="{EB0A1E56-759D-47E0-8B3E-0E0653AF3A00}" type="pres">
      <dgm:prSet presAssocID="{CA41F278-0899-4242-8932-E98AE31155B2}" presName="hierChild4" presStyleCnt="0"/>
      <dgm:spPr/>
    </dgm:pt>
    <dgm:pt modelId="{241E1585-CB41-4DCC-8EC0-08105B0F57BB}" type="pres">
      <dgm:prSet presAssocID="{CA41F278-0899-4242-8932-E98AE31155B2}" presName="hierChild5" presStyleCnt="0"/>
      <dgm:spPr/>
    </dgm:pt>
    <dgm:pt modelId="{5725CD16-C651-41E4-9A92-27E0DEFE7B10}" type="pres">
      <dgm:prSet presAssocID="{D1B2B59B-4C43-47C4-B2E5-F45CC4ABB6F4}" presName="hierChild5" presStyleCnt="0"/>
      <dgm:spPr/>
    </dgm:pt>
    <dgm:pt modelId="{630AE5D6-E9C0-4102-8B9B-1EBAC93A8737}" type="pres">
      <dgm:prSet presAssocID="{1110465A-5C66-4495-A043-7D3762887BD9}" presName="hierChild5" presStyleCnt="0"/>
      <dgm:spPr/>
    </dgm:pt>
    <dgm:pt modelId="{8D32FD8A-6038-4767-AE49-66FD4DC3DB41}" type="pres">
      <dgm:prSet presAssocID="{62BA9D44-1EBC-4346-A3B0-75CCDE65FAD1}" presName="Name28" presStyleLbl="parChTrans1D4" presStyleIdx="21" presStyleCnt="36"/>
      <dgm:spPr/>
    </dgm:pt>
    <dgm:pt modelId="{11C9ECFD-DDEA-4DC8-852A-55AB16DC2C63}" type="pres">
      <dgm:prSet presAssocID="{5229A002-04A1-475A-BC13-78236372C91E}" presName="hierRoot2" presStyleCnt="0">
        <dgm:presLayoutVars>
          <dgm:hierBranch val="init"/>
        </dgm:presLayoutVars>
      </dgm:prSet>
      <dgm:spPr/>
    </dgm:pt>
    <dgm:pt modelId="{F21D912D-7F0B-4E74-B764-34DFDD00550B}" type="pres">
      <dgm:prSet presAssocID="{5229A002-04A1-475A-BC13-78236372C91E}" presName="rootComposite2" presStyleCnt="0"/>
      <dgm:spPr/>
    </dgm:pt>
    <dgm:pt modelId="{4F984B26-14DB-4999-BAFD-D6337585F549}" type="pres">
      <dgm:prSet presAssocID="{5229A002-04A1-475A-BC13-78236372C91E}" presName="rootText2" presStyleLbl="alignAcc1" presStyleIdx="0" presStyleCnt="0">
        <dgm:presLayoutVars>
          <dgm:chPref val="3"/>
        </dgm:presLayoutVars>
      </dgm:prSet>
      <dgm:spPr/>
    </dgm:pt>
    <dgm:pt modelId="{0D8C3F7C-F900-4DA4-8B33-72BB31B51AED}" type="pres">
      <dgm:prSet presAssocID="{5229A002-04A1-475A-BC13-78236372C91E}" presName="topArc2" presStyleLbl="parChTrans1D1" presStyleIdx="48" presStyleCnt="80"/>
      <dgm:spPr/>
    </dgm:pt>
    <dgm:pt modelId="{77378D8A-D7C2-49F4-8F90-E75AC398ABE7}" type="pres">
      <dgm:prSet presAssocID="{5229A002-04A1-475A-BC13-78236372C91E}" presName="bottomArc2" presStyleLbl="parChTrans1D1" presStyleIdx="49" presStyleCnt="80"/>
      <dgm:spPr>
        <a:solidFill>
          <a:schemeClr val="accent1">
            <a:lumMod val="60000"/>
            <a:lumOff val="40000"/>
          </a:schemeClr>
        </a:solidFill>
      </dgm:spPr>
    </dgm:pt>
    <dgm:pt modelId="{CA9A29DC-629D-467B-93ED-FFF56143F77B}" type="pres">
      <dgm:prSet presAssocID="{5229A002-04A1-475A-BC13-78236372C91E}" presName="topConnNode2" presStyleLbl="node4" presStyleIdx="0" presStyleCnt="0"/>
      <dgm:spPr/>
    </dgm:pt>
    <dgm:pt modelId="{16FC3005-DE4D-480E-BD99-36F99C9D7FF3}" type="pres">
      <dgm:prSet presAssocID="{5229A002-04A1-475A-BC13-78236372C91E}" presName="hierChild4" presStyleCnt="0"/>
      <dgm:spPr/>
    </dgm:pt>
    <dgm:pt modelId="{87635090-BEA0-4F12-8C62-4728F2C638F8}" type="pres">
      <dgm:prSet presAssocID="{B244460E-13F9-4330-8F07-7FAE1D5E2EFB}" presName="Name28" presStyleLbl="parChTrans1D4" presStyleIdx="22" presStyleCnt="36"/>
      <dgm:spPr/>
    </dgm:pt>
    <dgm:pt modelId="{6E26F806-0145-4B24-BB3B-B5B8C16ED089}" type="pres">
      <dgm:prSet presAssocID="{809174AB-534D-48DA-9705-522F2422DCF2}" presName="hierRoot2" presStyleCnt="0">
        <dgm:presLayoutVars>
          <dgm:hierBranch val="init"/>
        </dgm:presLayoutVars>
      </dgm:prSet>
      <dgm:spPr/>
    </dgm:pt>
    <dgm:pt modelId="{57BF3DB4-A1D5-4076-AC31-0580CAA484FF}" type="pres">
      <dgm:prSet presAssocID="{809174AB-534D-48DA-9705-522F2422DCF2}" presName="rootComposite2" presStyleCnt="0"/>
      <dgm:spPr/>
    </dgm:pt>
    <dgm:pt modelId="{9DC44E0D-1A12-4943-80C2-1C84473181B6}" type="pres">
      <dgm:prSet presAssocID="{809174AB-534D-48DA-9705-522F2422DCF2}" presName="rootText2" presStyleLbl="alignAcc1" presStyleIdx="0" presStyleCnt="0">
        <dgm:presLayoutVars>
          <dgm:chPref val="3"/>
        </dgm:presLayoutVars>
      </dgm:prSet>
      <dgm:spPr/>
    </dgm:pt>
    <dgm:pt modelId="{8A07FE01-27BC-4B0D-8560-4701516B51A9}" type="pres">
      <dgm:prSet presAssocID="{809174AB-534D-48DA-9705-522F2422DCF2}" presName="topArc2" presStyleLbl="parChTrans1D1" presStyleIdx="50" presStyleCnt="80"/>
      <dgm:spPr/>
    </dgm:pt>
    <dgm:pt modelId="{FB3B5FA4-80D1-4475-9874-8B8AB4585837}" type="pres">
      <dgm:prSet presAssocID="{809174AB-534D-48DA-9705-522F2422DCF2}" presName="bottomArc2" presStyleLbl="parChTrans1D1" presStyleIdx="51" presStyleCnt="80"/>
      <dgm:spPr>
        <a:solidFill>
          <a:schemeClr val="accent1">
            <a:lumMod val="20000"/>
            <a:lumOff val="80000"/>
          </a:schemeClr>
        </a:solidFill>
      </dgm:spPr>
    </dgm:pt>
    <dgm:pt modelId="{74363073-C2AD-4095-8B40-834C217DF2D7}" type="pres">
      <dgm:prSet presAssocID="{809174AB-534D-48DA-9705-522F2422DCF2}" presName="topConnNode2" presStyleLbl="node4" presStyleIdx="0" presStyleCnt="0"/>
      <dgm:spPr/>
    </dgm:pt>
    <dgm:pt modelId="{17205C4C-0303-4398-ABCA-5AD8FCA3C6DC}" type="pres">
      <dgm:prSet presAssocID="{809174AB-534D-48DA-9705-522F2422DCF2}" presName="hierChild4" presStyleCnt="0"/>
      <dgm:spPr/>
    </dgm:pt>
    <dgm:pt modelId="{45A83F1E-0CDC-4188-BC4D-63BB0032D35C}" type="pres">
      <dgm:prSet presAssocID="{72DC11D7-18C4-4E1D-AD33-8E27FD916CD0}" presName="Name28" presStyleLbl="parChTrans1D4" presStyleIdx="23" presStyleCnt="36"/>
      <dgm:spPr/>
    </dgm:pt>
    <dgm:pt modelId="{A2DEADF3-DE05-416A-87A2-891C71AFE0B1}" type="pres">
      <dgm:prSet presAssocID="{87564211-B8C7-4BEB-AF8F-CD0D736BEE32}" presName="hierRoot2" presStyleCnt="0">
        <dgm:presLayoutVars>
          <dgm:hierBranch val="init"/>
        </dgm:presLayoutVars>
      </dgm:prSet>
      <dgm:spPr/>
    </dgm:pt>
    <dgm:pt modelId="{BE13D7D7-EDDF-4589-807E-001DDDB8C898}" type="pres">
      <dgm:prSet presAssocID="{87564211-B8C7-4BEB-AF8F-CD0D736BEE32}" presName="rootComposite2" presStyleCnt="0"/>
      <dgm:spPr/>
    </dgm:pt>
    <dgm:pt modelId="{2F78E4EA-C501-4B32-B032-CCD0A1696707}" type="pres">
      <dgm:prSet presAssocID="{87564211-B8C7-4BEB-AF8F-CD0D736BEE32}" presName="rootText2" presStyleLbl="alignAcc1" presStyleIdx="0" presStyleCnt="0">
        <dgm:presLayoutVars>
          <dgm:chPref val="3"/>
        </dgm:presLayoutVars>
      </dgm:prSet>
      <dgm:spPr/>
    </dgm:pt>
    <dgm:pt modelId="{F2A6CB16-F0FF-40E8-8F82-19BF30013EA5}" type="pres">
      <dgm:prSet presAssocID="{87564211-B8C7-4BEB-AF8F-CD0D736BEE32}" presName="topArc2" presStyleLbl="parChTrans1D1" presStyleIdx="52" presStyleCnt="80"/>
      <dgm:spPr/>
    </dgm:pt>
    <dgm:pt modelId="{EBC9EE6E-AAE4-48C7-8B26-68177D3681FA}" type="pres">
      <dgm:prSet presAssocID="{87564211-B8C7-4BEB-AF8F-CD0D736BEE32}" presName="bottomArc2" presStyleLbl="parChTrans1D1" presStyleIdx="53" presStyleCnt="80"/>
      <dgm:spPr/>
    </dgm:pt>
    <dgm:pt modelId="{5B46404B-2916-4CBF-AAD9-E7FABEA0FE7C}" type="pres">
      <dgm:prSet presAssocID="{87564211-B8C7-4BEB-AF8F-CD0D736BEE32}" presName="topConnNode2" presStyleLbl="node4" presStyleIdx="0" presStyleCnt="0"/>
      <dgm:spPr/>
    </dgm:pt>
    <dgm:pt modelId="{447432E7-723C-493F-B6E8-AC62E10D1893}" type="pres">
      <dgm:prSet presAssocID="{87564211-B8C7-4BEB-AF8F-CD0D736BEE32}" presName="hierChild4" presStyleCnt="0"/>
      <dgm:spPr/>
    </dgm:pt>
    <dgm:pt modelId="{9911413C-6E98-4350-81C3-7EAC0CD59534}" type="pres">
      <dgm:prSet presAssocID="{87564211-B8C7-4BEB-AF8F-CD0D736BEE32}" presName="hierChild5" presStyleCnt="0"/>
      <dgm:spPr/>
    </dgm:pt>
    <dgm:pt modelId="{8C03E846-9466-4DF4-AA44-6993D7165BC6}" type="pres">
      <dgm:prSet presAssocID="{809174AB-534D-48DA-9705-522F2422DCF2}" presName="hierChild5" presStyleCnt="0"/>
      <dgm:spPr/>
    </dgm:pt>
    <dgm:pt modelId="{977E7A0E-BB3A-4B21-854F-07126D67D544}" type="pres">
      <dgm:prSet presAssocID="{5229A002-04A1-475A-BC13-78236372C91E}" presName="hierChild5" presStyleCnt="0"/>
      <dgm:spPr/>
    </dgm:pt>
    <dgm:pt modelId="{E9A0B039-B071-417F-A9A2-3049F3643B7D}" type="pres">
      <dgm:prSet presAssocID="{0154D494-2581-437F-9ED0-FAD6F267F9FA}" presName="Name28" presStyleLbl="parChTrans1D4" presStyleIdx="24" presStyleCnt="36"/>
      <dgm:spPr/>
    </dgm:pt>
    <dgm:pt modelId="{E04B7E33-EB75-47C0-8D74-DFA87D78C2B4}" type="pres">
      <dgm:prSet presAssocID="{C3015CD7-6C7E-44E5-974D-379A496269A5}" presName="hierRoot2" presStyleCnt="0">
        <dgm:presLayoutVars>
          <dgm:hierBranch val="init"/>
        </dgm:presLayoutVars>
      </dgm:prSet>
      <dgm:spPr/>
    </dgm:pt>
    <dgm:pt modelId="{FE246514-DEC6-4A6C-92A9-CEED5A464E83}" type="pres">
      <dgm:prSet presAssocID="{C3015CD7-6C7E-44E5-974D-379A496269A5}" presName="rootComposite2" presStyleCnt="0"/>
      <dgm:spPr/>
    </dgm:pt>
    <dgm:pt modelId="{93BEEDFF-1B65-4221-95D6-F4C888A404D1}" type="pres">
      <dgm:prSet presAssocID="{C3015CD7-6C7E-44E5-974D-379A496269A5}" presName="rootText2" presStyleLbl="alignAcc1" presStyleIdx="0" presStyleCnt="0">
        <dgm:presLayoutVars>
          <dgm:chPref val="3"/>
        </dgm:presLayoutVars>
      </dgm:prSet>
      <dgm:spPr/>
    </dgm:pt>
    <dgm:pt modelId="{46C85C90-6236-4F22-BB72-DAD2AAC6B9DD}" type="pres">
      <dgm:prSet presAssocID="{C3015CD7-6C7E-44E5-974D-379A496269A5}" presName="topArc2" presStyleLbl="parChTrans1D1" presStyleIdx="54" presStyleCnt="80"/>
      <dgm:spPr/>
    </dgm:pt>
    <dgm:pt modelId="{AA3A3A95-C339-4DE0-8E4C-714E129A31FE}" type="pres">
      <dgm:prSet presAssocID="{C3015CD7-6C7E-44E5-974D-379A496269A5}" presName="bottomArc2" presStyleLbl="parChTrans1D1" presStyleIdx="55" presStyleCnt="80"/>
      <dgm:spPr>
        <a:solidFill>
          <a:schemeClr val="accent1">
            <a:lumMod val="60000"/>
            <a:lumOff val="40000"/>
          </a:schemeClr>
        </a:solidFill>
      </dgm:spPr>
    </dgm:pt>
    <dgm:pt modelId="{DEB6B2FC-98E0-4CBB-A7D9-722733C62F2F}" type="pres">
      <dgm:prSet presAssocID="{C3015CD7-6C7E-44E5-974D-379A496269A5}" presName="topConnNode2" presStyleLbl="node4" presStyleIdx="0" presStyleCnt="0"/>
      <dgm:spPr/>
    </dgm:pt>
    <dgm:pt modelId="{4C87204F-8400-4D1A-8025-2BB657BB14F9}" type="pres">
      <dgm:prSet presAssocID="{C3015CD7-6C7E-44E5-974D-379A496269A5}" presName="hierChild4" presStyleCnt="0"/>
      <dgm:spPr/>
    </dgm:pt>
    <dgm:pt modelId="{62250884-1621-4AE5-A904-C41596E4CCC1}" type="pres">
      <dgm:prSet presAssocID="{BEB86878-E4B5-43A9-9831-D0E69B540BC8}" presName="Name28" presStyleLbl="parChTrans1D4" presStyleIdx="25" presStyleCnt="36"/>
      <dgm:spPr/>
    </dgm:pt>
    <dgm:pt modelId="{05DCFD89-8F1D-4F20-BDCD-6E9974305BF0}" type="pres">
      <dgm:prSet presAssocID="{25B02328-DBD7-4040-B197-4B6251F90961}" presName="hierRoot2" presStyleCnt="0">
        <dgm:presLayoutVars>
          <dgm:hierBranch val="init"/>
        </dgm:presLayoutVars>
      </dgm:prSet>
      <dgm:spPr/>
    </dgm:pt>
    <dgm:pt modelId="{4147B609-B90D-46EE-BF73-7CD525D61F13}" type="pres">
      <dgm:prSet presAssocID="{25B02328-DBD7-4040-B197-4B6251F90961}" presName="rootComposite2" presStyleCnt="0"/>
      <dgm:spPr/>
    </dgm:pt>
    <dgm:pt modelId="{6839BA8A-CEF0-4491-AD6B-0C695D4D1EF8}" type="pres">
      <dgm:prSet presAssocID="{25B02328-DBD7-4040-B197-4B6251F90961}" presName="rootText2" presStyleLbl="alignAcc1" presStyleIdx="0" presStyleCnt="0">
        <dgm:presLayoutVars>
          <dgm:chPref val="3"/>
        </dgm:presLayoutVars>
      </dgm:prSet>
      <dgm:spPr/>
    </dgm:pt>
    <dgm:pt modelId="{AD3B6B95-A45A-40CD-A3E0-5D278DA6DE4F}" type="pres">
      <dgm:prSet presAssocID="{25B02328-DBD7-4040-B197-4B6251F90961}" presName="topArc2" presStyleLbl="parChTrans1D1" presStyleIdx="56" presStyleCnt="80"/>
      <dgm:spPr/>
    </dgm:pt>
    <dgm:pt modelId="{C976006F-E229-48C2-8048-9BDF3977CE92}" type="pres">
      <dgm:prSet presAssocID="{25B02328-DBD7-4040-B197-4B6251F90961}" presName="bottomArc2" presStyleLbl="parChTrans1D1" presStyleIdx="57" presStyleCnt="80"/>
      <dgm:spPr>
        <a:solidFill>
          <a:schemeClr val="accent1">
            <a:lumMod val="20000"/>
            <a:lumOff val="80000"/>
          </a:schemeClr>
        </a:solidFill>
      </dgm:spPr>
    </dgm:pt>
    <dgm:pt modelId="{5B70EFAD-4CAF-4669-BD4B-74E70BF2A60B}" type="pres">
      <dgm:prSet presAssocID="{25B02328-DBD7-4040-B197-4B6251F90961}" presName="topConnNode2" presStyleLbl="node4" presStyleIdx="0" presStyleCnt="0"/>
      <dgm:spPr/>
    </dgm:pt>
    <dgm:pt modelId="{BEF4C2EB-08AA-4C8E-AF17-6CEF14471233}" type="pres">
      <dgm:prSet presAssocID="{25B02328-DBD7-4040-B197-4B6251F90961}" presName="hierChild4" presStyleCnt="0"/>
      <dgm:spPr/>
    </dgm:pt>
    <dgm:pt modelId="{15B37BF1-65EA-41F7-8A95-974A203529DA}" type="pres">
      <dgm:prSet presAssocID="{3A7B48E0-0926-41B3-AD3B-5BDB21BF4246}" presName="Name28" presStyleLbl="parChTrans1D4" presStyleIdx="26" presStyleCnt="36"/>
      <dgm:spPr/>
    </dgm:pt>
    <dgm:pt modelId="{3791364E-6D73-4D53-989E-DACC965ADB33}" type="pres">
      <dgm:prSet presAssocID="{FC9A4313-F787-4AD9-9028-043B0E09F46C}" presName="hierRoot2" presStyleCnt="0">
        <dgm:presLayoutVars>
          <dgm:hierBranch val="init"/>
        </dgm:presLayoutVars>
      </dgm:prSet>
      <dgm:spPr/>
    </dgm:pt>
    <dgm:pt modelId="{38A08806-CFDF-4E43-921A-D32CA628BEE2}" type="pres">
      <dgm:prSet presAssocID="{FC9A4313-F787-4AD9-9028-043B0E09F46C}" presName="rootComposite2" presStyleCnt="0"/>
      <dgm:spPr/>
    </dgm:pt>
    <dgm:pt modelId="{7CBF2105-7F5D-4344-856F-4F14B1DB296B}" type="pres">
      <dgm:prSet presAssocID="{FC9A4313-F787-4AD9-9028-043B0E09F46C}" presName="rootText2" presStyleLbl="alignAcc1" presStyleIdx="0" presStyleCnt="0" custLinFactY="86786" custLinFactNeighborY="100000">
        <dgm:presLayoutVars>
          <dgm:chPref val="3"/>
        </dgm:presLayoutVars>
      </dgm:prSet>
      <dgm:spPr/>
    </dgm:pt>
    <dgm:pt modelId="{3A720EAA-ACD1-4F8F-A923-7A23DDE6F550}" type="pres">
      <dgm:prSet presAssocID="{FC9A4313-F787-4AD9-9028-043B0E09F46C}" presName="topArc2" presStyleLbl="parChTrans1D1" presStyleIdx="58" presStyleCnt="80"/>
      <dgm:spPr/>
    </dgm:pt>
    <dgm:pt modelId="{49B6B3BA-B915-41CA-B953-B723B19DFB73}" type="pres">
      <dgm:prSet presAssocID="{FC9A4313-F787-4AD9-9028-043B0E09F46C}" presName="bottomArc2" presStyleLbl="parChTrans1D1" presStyleIdx="59" presStyleCnt="80"/>
      <dgm:spPr/>
    </dgm:pt>
    <dgm:pt modelId="{DF032E02-CB46-4B7C-B309-00B9C292F291}" type="pres">
      <dgm:prSet presAssocID="{FC9A4313-F787-4AD9-9028-043B0E09F46C}" presName="topConnNode2" presStyleLbl="node4" presStyleIdx="0" presStyleCnt="0"/>
      <dgm:spPr/>
    </dgm:pt>
    <dgm:pt modelId="{5C4C0990-984F-4F9D-9B72-FCC1C8A8B132}" type="pres">
      <dgm:prSet presAssocID="{FC9A4313-F787-4AD9-9028-043B0E09F46C}" presName="hierChild4" presStyleCnt="0"/>
      <dgm:spPr/>
    </dgm:pt>
    <dgm:pt modelId="{4E973011-38B5-45E3-A3D5-CA6874425A5E}" type="pres">
      <dgm:prSet presAssocID="{FC9A4313-F787-4AD9-9028-043B0E09F46C}" presName="hierChild5" presStyleCnt="0"/>
      <dgm:spPr/>
    </dgm:pt>
    <dgm:pt modelId="{E598D9BC-7802-433E-9AF1-463F1C9AFAEA}" type="pres">
      <dgm:prSet presAssocID="{1B016443-4D9A-4433-98AD-F91E640D2CB1}" presName="Name28" presStyleLbl="parChTrans1D4" presStyleIdx="27" presStyleCnt="36"/>
      <dgm:spPr/>
    </dgm:pt>
    <dgm:pt modelId="{08FBB753-2915-47C5-8100-EB9393C9A19F}" type="pres">
      <dgm:prSet presAssocID="{15DEE50F-5738-4039-9E20-73D48F39B505}" presName="hierRoot2" presStyleCnt="0">
        <dgm:presLayoutVars>
          <dgm:hierBranch val="init"/>
        </dgm:presLayoutVars>
      </dgm:prSet>
      <dgm:spPr/>
    </dgm:pt>
    <dgm:pt modelId="{ADC40FDB-F463-4FAF-AA5A-B00C676C0123}" type="pres">
      <dgm:prSet presAssocID="{15DEE50F-5738-4039-9E20-73D48F39B505}" presName="rootComposite2" presStyleCnt="0"/>
      <dgm:spPr/>
    </dgm:pt>
    <dgm:pt modelId="{B2A9233E-C0DD-43C0-B564-756EB7010AC1}" type="pres">
      <dgm:prSet presAssocID="{15DEE50F-5738-4039-9E20-73D48F39B505}" presName="rootText2" presStyleLbl="alignAcc1" presStyleIdx="0" presStyleCnt="0" custLinFactY="-100000" custLinFactNeighborX="-4886" custLinFactNeighborY="-119185">
        <dgm:presLayoutVars>
          <dgm:chPref val="3"/>
        </dgm:presLayoutVars>
      </dgm:prSet>
      <dgm:spPr/>
    </dgm:pt>
    <dgm:pt modelId="{86FEA2FB-D6D7-4EE6-AD20-26A84692FDAF}" type="pres">
      <dgm:prSet presAssocID="{15DEE50F-5738-4039-9E20-73D48F39B505}" presName="topArc2" presStyleLbl="parChTrans1D1" presStyleIdx="60" presStyleCnt="80"/>
      <dgm:spPr/>
    </dgm:pt>
    <dgm:pt modelId="{7B5D4D83-17F8-4C3D-B4A1-E92D64BFBEFC}" type="pres">
      <dgm:prSet presAssocID="{15DEE50F-5738-4039-9E20-73D48F39B505}" presName="bottomArc2" presStyleLbl="parChTrans1D1" presStyleIdx="61" presStyleCnt="80"/>
      <dgm:spPr/>
    </dgm:pt>
    <dgm:pt modelId="{F21503DC-270B-4356-8F5B-EE508F120E21}" type="pres">
      <dgm:prSet presAssocID="{15DEE50F-5738-4039-9E20-73D48F39B505}" presName="topConnNode2" presStyleLbl="node4" presStyleIdx="0" presStyleCnt="0"/>
      <dgm:spPr/>
    </dgm:pt>
    <dgm:pt modelId="{70F99C56-E879-4B32-AFCE-A8800F93C96E}" type="pres">
      <dgm:prSet presAssocID="{15DEE50F-5738-4039-9E20-73D48F39B505}" presName="hierChild4" presStyleCnt="0"/>
      <dgm:spPr/>
    </dgm:pt>
    <dgm:pt modelId="{147FC6C7-E352-4439-83ED-DD0BEA448666}" type="pres">
      <dgm:prSet presAssocID="{15DEE50F-5738-4039-9E20-73D48F39B505}" presName="hierChild5" presStyleCnt="0"/>
      <dgm:spPr/>
    </dgm:pt>
    <dgm:pt modelId="{6EEFC5DB-2E5B-4EDF-ABB1-F896A29F89E7}" type="pres">
      <dgm:prSet presAssocID="{25B02328-DBD7-4040-B197-4B6251F90961}" presName="hierChild5" presStyleCnt="0"/>
      <dgm:spPr/>
    </dgm:pt>
    <dgm:pt modelId="{6C348D7A-1304-4CE5-B059-441C95E22763}" type="pres">
      <dgm:prSet presAssocID="{C3015CD7-6C7E-44E5-974D-379A496269A5}" presName="hierChild5" presStyleCnt="0"/>
      <dgm:spPr/>
    </dgm:pt>
    <dgm:pt modelId="{D86441E2-F75D-4C0C-9646-4DB02B8F7E7B}" type="pres">
      <dgm:prSet presAssocID="{9B8AF39B-CA76-4919-A22F-3402FC71EBD7}" presName="Name28" presStyleLbl="parChTrans1D4" presStyleIdx="28" presStyleCnt="36"/>
      <dgm:spPr/>
    </dgm:pt>
    <dgm:pt modelId="{FF46A500-BB00-4570-8CAA-714C0A0829FF}" type="pres">
      <dgm:prSet presAssocID="{321367A0-B3E9-4AD3-90A0-97729244B07D}" presName="hierRoot2" presStyleCnt="0">
        <dgm:presLayoutVars>
          <dgm:hierBranch val="init"/>
        </dgm:presLayoutVars>
      </dgm:prSet>
      <dgm:spPr/>
    </dgm:pt>
    <dgm:pt modelId="{2DD48787-C061-40C7-BE35-8E4F9B0694AD}" type="pres">
      <dgm:prSet presAssocID="{321367A0-B3E9-4AD3-90A0-97729244B07D}" presName="rootComposite2" presStyleCnt="0"/>
      <dgm:spPr/>
    </dgm:pt>
    <dgm:pt modelId="{0E87DA9C-2151-417B-89CB-BCA2D347A0F1}" type="pres">
      <dgm:prSet presAssocID="{321367A0-B3E9-4AD3-90A0-97729244B07D}" presName="rootText2" presStyleLbl="alignAcc1" presStyleIdx="0" presStyleCnt="0">
        <dgm:presLayoutVars>
          <dgm:chPref val="3"/>
        </dgm:presLayoutVars>
      </dgm:prSet>
      <dgm:spPr/>
    </dgm:pt>
    <dgm:pt modelId="{B2E20783-23E7-4CA9-9A0A-E91FBC8C6397}" type="pres">
      <dgm:prSet presAssocID="{321367A0-B3E9-4AD3-90A0-97729244B07D}" presName="topArc2" presStyleLbl="parChTrans1D1" presStyleIdx="62" presStyleCnt="80"/>
      <dgm:spPr/>
    </dgm:pt>
    <dgm:pt modelId="{DF225C91-03CC-49D7-A004-4F846DC1E8DD}" type="pres">
      <dgm:prSet presAssocID="{321367A0-B3E9-4AD3-90A0-97729244B07D}" presName="bottomArc2" presStyleLbl="parChTrans1D1" presStyleIdx="63" presStyleCnt="80"/>
      <dgm:spPr>
        <a:solidFill>
          <a:schemeClr val="accent1">
            <a:lumMod val="60000"/>
            <a:lumOff val="40000"/>
          </a:schemeClr>
        </a:solidFill>
      </dgm:spPr>
    </dgm:pt>
    <dgm:pt modelId="{9FD0D4D8-436B-4745-AFCC-3A0922E86C9A}" type="pres">
      <dgm:prSet presAssocID="{321367A0-B3E9-4AD3-90A0-97729244B07D}" presName="topConnNode2" presStyleLbl="node4" presStyleIdx="0" presStyleCnt="0"/>
      <dgm:spPr/>
    </dgm:pt>
    <dgm:pt modelId="{CF6A0B6F-10AB-40A7-87F0-FB123C19E573}" type="pres">
      <dgm:prSet presAssocID="{321367A0-B3E9-4AD3-90A0-97729244B07D}" presName="hierChild4" presStyleCnt="0"/>
      <dgm:spPr/>
    </dgm:pt>
    <dgm:pt modelId="{EEB7DE0E-60D4-4D95-96C9-A1BC515375F6}" type="pres">
      <dgm:prSet presAssocID="{88D2A893-AADF-4009-8C10-95B4526385D1}" presName="Name28" presStyleLbl="parChTrans1D4" presStyleIdx="29" presStyleCnt="36"/>
      <dgm:spPr/>
    </dgm:pt>
    <dgm:pt modelId="{7EFAA598-97BC-46B5-A0E3-A1499E959034}" type="pres">
      <dgm:prSet presAssocID="{2CDAEAFF-37E3-4EBD-8FDE-6145CABABC8A}" presName="hierRoot2" presStyleCnt="0">
        <dgm:presLayoutVars>
          <dgm:hierBranch val="init"/>
        </dgm:presLayoutVars>
      </dgm:prSet>
      <dgm:spPr/>
    </dgm:pt>
    <dgm:pt modelId="{996E0403-2DC9-4D23-A834-46F324E036FB}" type="pres">
      <dgm:prSet presAssocID="{2CDAEAFF-37E3-4EBD-8FDE-6145CABABC8A}" presName="rootComposite2" presStyleCnt="0"/>
      <dgm:spPr/>
    </dgm:pt>
    <dgm:pt modelId="{C18D81DC-5F67-40DB-9EE7-E584EDBBA0D8}" type="pres">
      <dgm:prSet presAssocID="{2CDAEAFF-37E3-4EBD-8FDE-6145CABABC8A}" presName="rootText2" presStyleLbl="alignAcc1" presStyleIdx="0" presStyleCnt="0" custLinFactNeighborX="-9379" custLinFactNeighborY="-60849">
        <dgm:presLayoutVars>
          <dgm:chPref val="3"/>
        </dgm:presLayoutVars>
      </dgm:prSet>
      <dgm:spPr/>
    </dgm:pt>
    <dgm:pt modelId="{50FDC78E-DB46-49EF-B131-D6C208E27F28}" type="pres">
      <dgm:prSet presAssocID="{2CDAEAFF-37E3-4EBD-8FDE-6145CABABC8A}" presName="topArc2" presStyleLbl="parChTrans1D1" presStyleIdx="64" presStyleCnt="80"/>
      <dgm:spPr/>
    </dgm:pt>
    <dgm:pt modelId="{AC507734-B3A4-4661-A673-A407A3A6154E}" type="pres">
      <dgm:prSet presAssocID="{2CDAEAFF-37E3-4EBD-8FDE-6145CABABC8A}" presName="bottomArc2" presStyleLbl="parChTrans1D1" presStyleIdx="65" presStyleCnt="80"/>
      <dgm:spPr/>
    </dgm:pt>
    <dgm:pt modelId="{A66A2BE5-69C2-4111-B4D9-7BF7F9246A99}" type="pres">
      <dgm:prSet presAssocID="{2CDAEAFF-37E3-4EBD-8FDE-6145CABABC8A}" presName="topConnNode2" presStyleLbl="node4" presStyleIdx="0" presStyleCnt="0"/>
      <dgm:spPr/>
    </dgm:pt>
    <dgm:pt modelId="{0298C727-3472-42B6-82D4-5225FA504E97}" type="pres">
      <dgm:prSet presAssocID="{2CDAEAFF-37E3-4EBD-8FDE-6145CABABC8A}" presName="hierChild4" presStyleCnt="0"/>
      <dgm:spPr/>
    </dgm:pt>
    <dgm:pt modelId="{8940AAAD-FF8C-43FF-ABB9-6A0EBA3DE78C}" type="pres">
      <dgm:prSet presAssocID="{2CDAEAFF-37E3-4EBD-8FDE-6145CABABC8A}" presName="hierChild5" presStyleCnt="0"/>
      <dgm:spPr/>
    </dgm:pt>
    <dgm:pt modelId="{18DF362A-88A8-4EBD-A14B-491EEB6BCD8B}" type="pres">
      <dgm:prSet presAssocID="{188185A8-B82F-4F5C-8B15-76E62E93C98B}" presName="Name28" presStyleLbl="parChTrans1D4" presStyleIdx="30" presStyleCnt="36"/>
      <dgm:spPr/>
    </dgm:pt>
    <dgm:pt modelId="{7EA75458-C666-4259-A662-AC4794A46314}" type="pres">
      <dgm:prSet presAssocID="{CC791F70-866A-46A1-95E3-3C0B522B1DB9}" presName="hierRoot2" presStyleCnt="0">
        <dgm:presLayoutVars>
          <dgm:hierBranch val="init"/>
        </dgm:presLayoutVars>
      </dgm:prSet>
      <dgm:spPr/>
    </dgm:pt>
    <dgm:pt modelId="{0287EDD4-1F49-41A3-9441-5921916B9360}" type="pres">
      <dgm:prSet presAssocID="{CC791F70-866A-46A1-95E3-3C0B522B1DB9}" presName="rootComposite2" presStyleCnt="0"/>
      <dgm:spPr/>
    </dgm:pt>
    <dgm:pt modelId="{07A0B988-A51D-4CCA-AB9E-433E9420C889}" type="pres">
      <dgm:prSet presAssocID="{CC791F70-866A-46A1-95E3-3C0B522B1DB9}" presName="rootText2" presStyleLbl="alignAcc1" presStyleIdx="0" presStyleCnt="0" custLinFactX="-3542" custLinFactY="100000" custLinFactNeighborX="-100000" custLinFactNeighborY="154865">
        <dgm:presLayoutVars>
          <dgm:chPref val="3"/>
        </dgm:presLayoutVars>
      </dgm:prSet>
      <dgm:spPr/>
    </dgm:pt>
    <dgm:pt modelId="{D4B06030-B7F6-44B1-82FA-C2E5DC2CADE7}" type="pres">
      <dgm:prSet presAssocID="{CC791F70-866A-46A1-95E3-3C0B522B1DB9}" presName="topArc2" presStyleLbl="parChTrans1D1" presStyleIdx="66" presStyleCnt="80"/>
      <dgm:spPr/>
    </dgm:pt>
    <dgm:pt modelId="{A0A13429-938E-4DC9-84CA-B42DF5DA0F7B}" type="pres">
      <dgm:prSet presAssocID="{CC791F70-866A-46A1-95E3-3C0B522B1DB9}" presName="bottomArc2" presStyleLbl="parChTrans1D1" presStyleIdx="67" presStyleCnt="80"/>
      <dgm:spPr/>
    </dgm:pt>
    <dgm:pt modelId="{544C109F-FDE3-40BB-9F10-D5B8075B342A}" type="pres">
      <dgm:prSet presAssocID="{CC791F70-866A-46A1-95E3-3C0B522B1DB9}" presName="topConnNode2" presStyleLbl="node4" presStyleIdx="0" presStyleCnt="0"/>
      <dgm:spPr/>
    </dgm:pt>
    <dgm:pt modelId="{267E3CBD-7AC3-4EA9-B60D-C68C14E5119E}" type="pres">
      <dgm:prSet presAssocID="{CC791F70-866A-46A1-95E3-3C0B522B1DB9}" presName="hierChild4" presStyleCnt="0"/>
      <dgm:spPr/>
    </dgm:pt>
    <dgm:pt modelId="{9C537A99-E0F6-447D-9087-FE109B3D68FD}" type="pres">
      <dgm:prSet presAssocID="{CC791F70-866A-46A1-95E3-3C0B522B1DB9}" presName="hierChild5" presStyleCnt="0"/>
      <dgm:spPr/>
    </dgm:pt>
    <dgm:pt modelId="{EC2ACB00-7C9E-4484-9246-8A4EE32C6161}" type="pres">
      <dgm:prSet presAssocID="{043B0C5C-E112-4529-9A4A-ABAE343A6FF8}" presName="Name28" presStyleLbl="parChTrans1D4" presStyleIdx="31" presStyleCnt="36"/>
      <dgm:spPr/>
    </dgm:pt>
    <dgm:pt modelId="{ADE706C7-15A6-4FDB-8796-72A20D4988F2}" type="pres">
      <dgm:prSet presAssocID="{1031E4AB-8F1F-4D44-B61A-67FB51AEFA8E}" presName="hierRoot2" presStyleCnt="0">
        <dgm:presLayoutVars>
          <dgm:hierBranch val="init"/>
        </dgm:presLayoutVars>
      </dgm:prSet>
      <dgm:spPr/>
    </dgm:pt>
    <dgm:pt modelId="{F86DF988-959A-4DD1-86D4-9964565448C2}" type="pres">
      <dgm:prSet presAssocID="{1031E4AB-8F1F-4D44-B61A-67FB51AEFA8E}" presName="rootComposite2" presStyleCnt="0"/>
      <dgm:spPr/>
    </dgm:pt>
    <dgm:pt modelId="{B938BCD0-4A72-4504-9043-93540F5F73F0}" type="pres">
      <dgm:prSet presAssocID="{1031E4AB-8F1F-4D44-B61A-67FB51AEFA8E}" presName="rootText2" presStyleLbl="alignAcc1" presStyleIdx="0" presStyleCnt="0" custLinFactY="-100000" custLinFactNeighborX="-8678" custLinFactNeighborY="-175159">
        <dgm:presLayoutVars>
          <dgm:chPref val="3"/>
        </dgm:presLayoutVars>
      </dgm:prSet>
      <dgm:spPr/>
    </dgm:pt>
    <dgm:pt modelId="{67FE7641-0364-4B6E-B318-0F068BE5EAF0}" type="pres">
      <dgm:prSet presAssocID="{1031E4AB-8F1F-4D44-B61A-67FB51AEFA8E}" presName="topArc2" presStyleLbl="parChTrans1D1" presStyleIdx="68" presStyleCnt="80"/>
      <dgm:spPr/>
    </dgm:pt>
    <dgm:pt modelId="{D72CB56B-D9AC-4425-B394-7DE5E3F22160}" type="pres">
      <dgm:prSet presAssocID="{1031E4AB-8F1F-4D44-B61A-67FB51AEFA8E}" presName="bottomArc2" presStyleLbl="parChTrans1D1" presStyleIdx="69" presStyleCnt="80"/>
      <dgm:spPr/>
    </dgm:pt>
    <dgm:pt modelId="{429CE632-00A1-422D-BBB3-4751F5312A78}" type="pres">
      <dgm:prSet presAssocID="{1031E4AB-8F1F-4D44-B61A-67FB51AEFA8E}" presName="topConnNode2" presStyleLbl="node4" presStyleIdx="0" presStyleCnt="0"/>
      <dgm:spPr/>
    </dgm:pt>
    <dgm:pt modelId="{946FD185-4E1D-4B1A-B450-6227B7F704B9}" type="pres">
      <dgm:prSet presAssocID="{1031E4AB-8F1F-4D44-B61A-67FB51AEFA8E}" presName="hierChild4" presStyleCnt="0"/>
      <dgm:spPr/>
    </dgm:pt>
    <dgm:pt modelId="{05B8F076-880C-4127-BD6D-33E2DDE6B0AE}" type="pres">
      <dgm:prSet presAssocID="{1031E4AB-8F1F-4D44-B61A-67FB51AEFA8E}" presName="hierChild5" presStyleCnt="0"/>
      <dgm:spPr/>
    </dgm:pt>
    <dgm:pt modelId="{EE69A09C-BD2D-46DB-A0FE-68E75CBE591D}" type="pres">
      <dgm:prSet presAssocID="{B2EE6ABB-05D7-4EF2-9BD9-BB69C5CEDF8E}" presName="Name28" presStyleLbl="parChTrans1D4" presStyleIdx="32" presStyleCnt="36"/>
      <dgm:spPr/>
    </dgm:pt>
    <dgm:pt modelId="{3996B2A5-F79E-45E1-9EC9-38C970640A5E}" type="pres">
      <dgm:prSet presAssocID="{330D0818-AF45-409E-9AC4-024F25CB4A2F}" presName="hierRoot2" presStyleCnt="0">
        <dgm:presLayoutVars>
          <dgm:hierBranch val="init"/>
        </dgm:presLayoutVars>
      </dgm:prSet>
      <dgm:spPr/>
    </dgm:pt>
    <dgm:pt modelId="{9DA44005-771B-46D7-8DD1-04C13D1A9637}" type="pres">
      <dgm:prSet presAssocID="{330D0818-AF45-409E-9AC4-024F25CB4A2F}" presName="rootComposite2" presStyleCnt="0"/>
      <dgm:spPr/>
    </dgm:pt>
    <dgm:pt modelId="{48971385-9D08-46C8-B206-E12FD03EFDB0}" type="pres">
      <dgm:prSet presAssocID="{330D0818-AF45-409E-9AC4-024F25CB4A2F}" presName="rootText2" presStyleLbl="alignAcc1" presStyleIdx="0" presStyleCnt="0" custLinFactY="-82025" custLinFactNeighborX="-12999" custLinFactNeighborY="-100000">
        <dgm:presLayoutVars>
          <dgm:chPref val="3"/>
        </dgm:presLayoutVars>
      </dgm:prSet>
      <dgm:spPr/>
    </dgm:pt>
    <dgm:pt modelId="{64464443-63F2-46D9-B1F7-C2DB5C63D7A6}" type="pres">
      <dgm:prSet presAssocID="{330D0818-AF45-409E-9AC4-024F25CB4A2F}" presName="topArc2" presStyleLbl="parChTrans1D1" presStyleIdx="70" presStyleCnt="80"/>
      <dgm:spPr/>
    </dgm:pt>
    <dgm:pt modelId="{769BC63B-C229-47C6-A0E4-8810E2A50DA5}" type="pres">
      <dgm:prSet presAssocID="{330D0818-AF45-409E-9AC4-024F25CB4A2F}" presName="bottomArc2" presStyleLbl="parChTrans1D1" presStyleIdx="71" presStyleCnt="80"/>
      <dgm:spPr/>
    </dgm:pt>
    <dgm:pt modelId="{0A2D6B3B-52F3-486E-8526-02D151BE3370}" type="pres">
      <dgm:prSet presAssocID="{330D0818-AF45-409E-9AC4-024F25CB4A2F}" presName="topConnNode2" presStyleLbl="node4" presStyleIdx="0" presStyleCnt="0"/>
      <dgm:spPr/>
    </dgm:pt>
    <dgm:pt modelId="{2CF45CC4-5109-491B-98EA-E8E68F22CD28}" type="pres">
      <dgm:prSet presAssocID="{330D0818-AF45-409E-9AC4-024F25CB4A2F}" presName="hierChild4" presStyleCnt="0"/>
      <dgm:spPr/>
    </dgm:pt>
    <dgm:pt modelId="{95EFD6DB-3FBB-443E-B454-5F76F2484D13}" type="pres">
      <dgm:prSet presAssocID="{330D0818-AF45-409E-9AC4-024F25CB4A2F}" presName="hierChild5" presStyleCnt="0"/>
      <dgm:spPr/>
    </dgm:pt>
    <dgm:pt modelId="{C9E20D73-B5AB-40AF-A9F1-D6932E9697FA}" type="pres">
      <dgm:prSet presAssocID="{D076C3E5-5EF4-4473-8F03-2E70B3FFD99D}" presName="Name28" presStyleLbl="parChTrans1D4" presStyleIdx="33" presStyleCnt="36"/>
      <dgm:spPr/>
    </dgm:pt>
    <dgm:pt modelId="{76D0C7F3-7B71-4719-86D6-F41535A81FD7}" type="pres">
      <dgm:prSet presAssocID="{27D68BA7-C645-4071-92FE-623C058D2743}" presName="hierRoot2" presStyleCnt="0">
        <dgm:presLayoutVars>
          <dgm:hierBranch val="init"/>
        </dgm:presLayoutVars>
      </dgm:prSet>
      <dgm:spPr/>
    </dgm:pt>
    <dgm:pt modelId="{6C6413FC-A502-4EBD-B21C-5A19E5ADDE3C}" type="pres">
      <dgm:prSet presAssocID="{27D68BA7-C645-4071-92FE-623C058D2743}" presName="rootComposite2" presStyleCnt="0"/>
      <dgm:spPr/>
    </dgm:pt>
    <dgm:pt modelId="{E27DD362-E2E5-463B-8CD1-897369A5CA01}" type="pres">
      <dgm:prSet presAssocID="{27D68BA7-C645-4071-92FE-623C058D2743}" presName="rootText2" presStyleLbl="alignAcc1" presStyleIdx="0" presStyleCnt="0" custLinFactX="-9533" custLinFactY="-400000" custLinFactNeighborX="-100000" custLinFactNeighborY="-465554">
        <dgm:presLayoutVars>
          <dgm:chPref val="3"/>
        </dgm:presLayoutVars>
      </dgm:prSet>
      <dgm:spPr/>
    </dgm:pt>
    <dgm:pt modelId="{F327CDE6-4D5B-47C3-9EE9-5CC206ED973E}" type="pres">
      <dgm:prSet presAssocID="{27D68BA7-C645-4071-92FE-623C058D2743}" presName="topArc2" presStyleLbl="parChTrans1D1" presStyleIdx="72" presStyleCnt="80"/>
      <dgm:spPr/>
    </dgm:pt>
    <dgm:pt modelId="{24F17F87-8FF9-408B-A6E2-9408FD2D7FE5}" type="pres">
      <dgm:prSet presAssocID="{27D68BA7-C645-4071-92FE-623C058D2743}" presName="bottomArc2" presStyleLbl="parChTrans1D1" presStyleIdx="73" presStyleCnt="80"/>
      <dgm:spPr/>
    </dgm:pt>
    <dgm:pt modelId="{FA9B8E07-7C31-439B-8F75-6BFFE4237152}" type="pres">
      <dgm:prSet presAssocID="{27D68BA7-C645-4071-92FE-623C058D2743}" presName="topConnNode2" presStyleLbl="node4" presStyleIdx="0" presStyleCnt="0"/>
      <dgm:spPr/>
    </dgm:pt>
    <dgm:pt modelId="{D125D917-CD32-471B-8CF0-0E44D7393C40}" type="pres">
      <dgm:prSet presAssocID="{27D68BA7-C645-4071-92FE-623C058D2743}" presName="hierChild4" presStyleCnt="0"/>
      <dgm:spPr/>
    </dgm:pt>
    <dgm:pt modelId="{1970100F-1295-498A-BA9B-C4290EDE6DB6}" type="pres">
      <dgm:prSet presAssocID="{27D68BA7-C645-4071-92FE-623C058D2743}" presName="hierChild5" presStyleCnt="0"/>
      <dgm:spPr/>
    </dgm:pt>
    <dgm:pt modelId="{BD2D787F-2DB8-4813-AE7F-FD3659CF8F3C}" type="pres">
      <dgm:prSet presAssocID="{321367A0-B3E9-4AD3-90A0-97729244B07D}" presName="hierChild5" presStyleCnt="0"/>
      <dgm:spPr/>
    </dgm:pt>
    <dgm:pt modelId="{46800D0A-0242-40AF-9EB6-25861C03B833}" type="pres">
      <dgm:prSet presAssocID="{09C51DC0-ADD9-4BCF-B0F5-D2A6D3B887F3}" presName="hierChild5" presStyleCnt="0"/>
      <dgm:spPr/>
    </dgm:pt>
    <dgm:pt modelId="{AE16BD0D-BC3C-42D9-803F-635BE2DD4950}" type="pres">
      <dgm:prSet presAssocID="{9F1168CA-D1E9-4C39-BAA8-CD3920F6A96A}" presName="Name28" presStyleLbl="parChTrans1D3" presStyleIdx="1" presStyleCnt="2"/>
      <dgm:spPr/>
    </dgm:pt>
    <dgm:pt modelId="{1D07E695-229B-4950-993F-F18DA748CF6E}" type="pres">
      <dgm:prSet presAssocID="{818276D7-FA7C-4F3D-B7EB-BDAFFF03A7FB}" presName="hierRoot2" presStyleCnt="0">
        <dgm:presLayoutVars>
          <dgm:hierBranch val="init"/>
        </dgm:presLayoutVars>
      </dgm:prSet>
      <dgm:spPr/>
    </dgm:pt>
    <dgm:pt modelId="{172A8F27-E8B7-4252-A1EF-A1E5870A4F91}" type="pres">
      <dgm:prSet presAssocID="{818276D7-FA7C-4F3D-B7EB-BDAFFF03A7FB}" presName="rootComposite2" presStyleCnt="0"/>
      <dgm:spPr/>
    </dgm:pt>
    <dgm:pt modelId="{2A51B69D-6DC4-43DE-A545-A37605C6DF69}" type="pres">
      <dgm:prSet presAssocID="{818276D7-FA7C-4F3D-B7EB-BDAFFF03A7FB}" presName="rootText2" presStyleLbl="alignAcc1" presStyleIdx="0" presStyleCnt="0" custScaleY="95408" custLinFactNeighborX="-42129" custLinFactNeighborY="12534">
        <dgm:presLayoutVars>
          <dgm:chPref val="3"/>
        </dgm:presLayoutVars>
      </dgm:prSet>
      <dgm:spPr/>
    </dgm:pt>
    <dgm:pt modelId="{7C64D8BF-9952-4059-94C8-518546C0A83D}" type="pres">
      <dgm:prSet presAssocID="{818276D7-FA7C-4F3D-B7EB-BDAFFF03A7FB}" presName="topArc2" presStyleLbl="parChTrans1D1" presStyleIdx="74" presStyleCnt="80"/>
      <dgm:spPr/>
    </dgm:pt>
    <dgm:pt modelId="{BE6BD648-C9C2-41AA-9580-FC85B2852466}" type="pres">
      <dgm:prSet presAssocID="{818276D7-FA7C-4F3D-B7EB-BDAFFF03A7FB}" presName="bottomArc2" presStyleLbl="parChTrans1D1" presStyleIdx="75" presStyleCnt="80"/>
      <dgm:spPr/>
    </dgm:pt>
    <dgm:pt modelId="{BF03694A-221D-4017-8BC5-A4360AE383DD}" type="pres">
      <dgm:prSet presAssocID="{818276D7-FA7C-4F3D-B7EB-BDAFFF03A7FB}" presName="topConnNode2" presStyleLbl="node3" presStyleIdx="0" presStyleCnt="0"/>
      <dgm:spPr/>
    </dgm:pt>
    <dgm:pt modelId="{5978053F-AFEE-4CB4-A910-CD6EDEA539A0}" type="pres">
      <dgm:prSet presAssocID="{818276D7-FA7C-4F3D-B7EB-BDAFFF03A7FB}" presName="hierChild4" presStyleCnt="0"/>
      <dgm:spPr/>
    </dgm:pt>
    <dgm:pt modelId="{3FE0401E-4227-4331-868C-E33F52A2F9C6}" type="pres">
      <dgm:prSet presAssocID="{94495334-0CE0-470D-B55F-E1063793B35E}" presName="Name28" presStyleLbl="parChTrans1D4" presStyleIdx="34" presStyleCnt="36"/>
      <dgm:spPr/>
    </dgm:pt>
    <dgm:pt modelId="{ECDB57CB-A50B-4968-8130-377FB1924B15}" type="pres">
      <dgm:prSet presAssocID="{784497C6-7DCF-4CB9-BBEA-47805E19F4D0}" presName="hierRoot2" presStyleCnt="0">
        <dgm:presLayoutVars>
          <dgm:hierBranch val="init"/>
        </dgm:presLayoutVars>
      </dgm:prSet>
      <dgm:spPr/>
    </dgm:pt>
    <dgm:pt modelId="{089E52FF-19DF-428B-8C6F-52C2E5EA1503}" type="pres">
      <dgm:prSet presAssocID="{784497C6-7DCF-4CB9-BBEA-47805E19F4D0}" presName="rootComposite2" presStyleCnt="0"/>
      <dgm:spPr/>
    </dgm:pt>
    <dgm:pt modelId="{789F9D82-E07D-4858-A81C-FFD9B1612EB6}" type="pres">
      <dgm:prSet presAssocID="{784497C6-7DCF-4CB9-BBEA-47805E19F4D0}" presName="rootText2" presStyleLbl="alignAcc1" presStyleIdx="0" presStyleCnt="0" custScaleX="100848" custLinFactNeighborX="-42341" custLinFactNeighborY="2088">
        <dgm:presLayoutVars>
          <dgm:chPref val="3"/>
        </dgm:presLayoutVars>
      </dgm:prSet>
      <dgm:spPr/>
    </dgm:pt>
    <dgm:pt modelId="{98A7FE22-D1B4-404C-911C-1C68A2604B5E}" type="pres">
      <dgm:prSet presAssocID="{784497C6-7DCF-4CB9-BBEA-47805E19F4D0}" presName="topArc2" presStyleLbl="parChTrans1D1" presStyleIdx="76" presStyleCnt="80"/>
      <dgm:spPr/>
    </dgm:pt>
    <dgm:pt modelId="{54F203FF-1A63-48FC-A18D-AAF4AE28BC31}" type="pres">
      <dgm:prSet presAssocID="{784497C6-7DCF-4CB9-BBEA-47805E19F4D0}" presName="bottomArc2" presStyleLbl="parChTrans1D1" presStyleIdx="77" presStyleCnt="80"/>
      <dgm:spPr>
        <a:solidFill>
          <a:schemeClr val="accent1">
            <a:lumMod val="60000"/>
            <a:lumOff val="40000"/>
          </a:schemeClr>
        </a:solidFill>
      </dgm:spPr>
    </dgm:pt>
    <dgm:pt modelId="{B9ED9168-E2CE-444B-BE06-734D8FF59AC6}" type="pres">
      <dgm:prSet presAssocID="{784497C6-7DCF-4CB9-BBEA-47805E19F4D0}" presName="topConnNode2" presStyleLbl="node4" presStyleIdx="0" presStyleCnt="0"/>
      <dgm:spPr/>
    </dgm:pt>
    <dgm:pt modelId="{069F2A84-29B6-4434-96EF-A85F3117EFCC}" type="pres">
      <dgm:prSet presAssocID="{784497C6-7DCF-4CB9-BBEA-47805E19F4D0}" presName="hierChild4" presStyleCnt="0"/>
      <dgm:spPr/>
    </dgm:pt>
    <dgm:pt modelId="{F09A062D-680D-43BA-ABD0-DC8B41484887}" type="pres">
      <dgm:prSet presAssocID="{C3B8D881-AE1C-4DC6-8BCC-A2D1FAFDE6B0}" presName="Name28" presStyleLbl="parChTrans1D4" presStyleIdx="35" presStyleCnt="36"/>
      <dgm:spPr/>
    </dgm:pt>
    <dgm:pt modelId="{EFCE4A09-8D08-47E5-9825-4119F3C8DF81}" type="pres">
      <dgm:prSet presAssocID="{349D49AE-0C9A-40B6-B90A-845CCDEA431E}" presName="hierRoot2" presStyleCnt="0">
        <dgm:presLayoutVars>
          <dgm:hierBranch val="init"/>
        </dgm:presLayoutVars>
      </dgm:prSet>
      <dgm:spPr/>
    </dgm:pt>
    <dgm:pt modelId="{1E01D6FC-B9DA-46FD-A66B-3F9924842D28}" type="pres">
      <dgm:prSet presAssocID="{349D49AE-0C9A-40B6-B90A-845CCDEA431E}" presName="rootComposite2" presStyleCnt="0"/>
      <dgm:spPr/>
    </dgm:pt>
    <dgm:pt modelId="{31511F0A-7D8A-4451-9655-6DCF507FF54C}" type="pres">
      <dgm:prSet presAssocID="{349D49AE-0C9A-40B6-B90A-845CCDEA431E}" presName="rootText2" presStyleLbl="alignAcc1" presStyleIdx="0" presStyleCnt="0" custLinFactY="100000" custLinFactNeighborX="-79967" custLinFactNeighborY="153364">
        <dgm:presLayoutVars>
          <dgm:chPref val="3"/>
        </dgm:presLayoutVars>
      </dgm:prSet>
      <dgm:spPr/>
    </dgm:pt>
    <dgm:pt modelId="{F10D6D1C-1A1A-41FD-A681-2BB259659474}" type="pres">
      <dgm:prSet presAssocID="{349D49AE-0C9A-40B6-B90A-845CCDEA431E}" presName="topArc2" presStyleLbl="parChTrans1D1" presStyleIdx="78" presStyleCnt="80"/>
      <dgm:spPr/>
    </dgm:pt>
    <dgm:pt modelId="{0F4EFAC5-A457-4124-9B81-A042F581F247}" type="pres">
      <dgm:prSet presAssocID="{349D49AE-0C9A-40B6-B90A-845CCDEA431E}" presName="bottomArc2" presStyleLbl="parChTrans1D1" presStyleIdx="79" presStyleCnt="80"/>
      <dgm:spPr/>
    </dgm:pt>
    <dgm:pt modelId="{AD6D4F68-A2AE-454C-8C03-9BF3418E79A7}" type="pres">
      <dgm:prSet presAssocID="{349D49AE-0C9A-40B6-B90A-845CCDEA431E}" presName="topConnNode2" presStyleLbl="node4" presStyleIdx="0" presStyleCnt="0"/>
      <dgm:spPr/>
    </dgm:pt>
    <dgm:pt modelId="{A378648D-D162-40EA-A71E-C3C4F184E875}" type="pres">
      <dgm:prSet presAssocID="{349D49AE-0C9A-40B6-B90A-845CCDEA431E}" presName="hierChild4" presStyleCnt="0"/>
      <dgm:spPr/>
    </dgm:pt>
    <dgm:pt modelId="{B8009332-83FF-48E2-B322-E71D876DD056}" type="pres">
      <dgm:prSet presAssocID="{349D49AE-0C9A-40B6-B90A-845CCDEA431E}" presName="hierChild5" presStyleCnt="0"/>
      <dgm:spPr/>
    </dgm:pt>
    <dgm:pt modelId="{E7EBB680-350C-47BE-873C-E01AE5EB2B4E}" type="pres">
      <dgm:prSet presAssocID="{784497C6-7DCF-4CB9-BBEA-47805E19F4D0}" presName="hierChild5" presStyleCnt="0"/>
      <dgm:spPr/>
    </dgm:pt>
    <dgm:pt modelId="{E0057B3A-4352-44A0-BEA7-6A410AF11A76}" type="pres">
      <dgm:prSet presAssocID="{818276D7-FA7C-4F3D-B7EB-BDAFFF03A7FB}" presName="hierChild5" presStyleCnt="0"/>
      <dgm:spPr/>
    </dgm:pt>
    <dgm:pt modelId="{E6898E38-AAD4-4C8B-965B-5974FAC4CDF3}" type="pres">
      <dgm:prSet presAssocID="{22A98839-04A5-4B21-91EE-DA4A2C1505A5}" presName="hierChild5" presStyleCnt="0"/>
      <dgm:spPr/>
    </dgm:pt>
    <dgm:pt modelId="{D8AEF55A-DE26-4CC1-8925-E09B03E3DDD7}" type="pres">
      <dgm:prSet presAssocID="{3FD8EBFC-6810-44C0-B20C-45DD67FEF1F2}" presName="hierChild3" presStyleCnt="0"/>
      <dgm:spPr/>
    </dgm:pt>
  </dgm:ptLst>
  <dgm:cxnLst>
    <dgm:cxn modelId="{4DA55C03-4B4D-4C0C-BEE2-315F3E64CA2A}" type="presOf" srcId="{EC4F6524-685C-4F93-A3FC-392223F59FA9}" destId="{77819CD9-7011-4AD7-A49C-E766F31E0E24}" srcOrd="0" destOrd="0" presId="urn:microsoft.com/office/officeart/2008/layout/HalfCircleOrganizationChart"/>
    <dgm:cxn modelId="{BE4F8103-5846-4581-9C6D-D2C6C83B2B58}" type="presOf" srcId="{07413A98-5910-4FFC-8008-3B2292809A66}" destId="{6CBF2E84-B3F8-456D-B46C-9D9D7135E03F}" srcOrd="1" destOrd="0" presId="urn:microsoft.com/office/officeart/2008/layout/HalfCircleOrganizationChart"/>
    <dgm:cxn modelId="{F0598203-A116-4AD9-90AB-23DEAED29FA1}" type="presOf" srcId="{EE06CD05-174B-4846-88BA-5A47554049E9}" destId="{5F468403-D111-41E7-AFFD-7E4FD608A861}" srcOrd="0" destOrd="0" presId="urn:microsoft.com/office/officeart/2008/layout/HalfCircleOrganizationChart"/>
    <dgm:cxn modelId="{056C1506-D1A7-48F4-A407-2B77C8574B22}" type="presOf" srcId="{94495334-0CE0-470D-B55F-E1063793B35E}" destId="{3FE0401E-4227-4331-868C-E33F52A2F9C6}" srcOrd="0" destOrd="0" presId="urn:microsoft.com/office/officeart/2008/layout/HalfCircleOrganizationChart"/>
    <dgm:cxn modelId="{42755107-49FE-41D6-BC3F-0C687437FF39}" type="presOf" srcId="{39F5F894-DEAE-496C-8BB0-3363918D3DA2}" destId="{38824899-D254-4F71-A269-955EFEE3F9FA}" srcOrd="1" destOrd="0" presId="urn:microsoft.com/office/officeart/2008/layout/HalfCircleOrganizationChart"/>
    <dgm:cxn modelId="{9AC1F30D-C76F-4F82-B52D-5685AC4F0A5D}" srcId="{809174AB-534D-48DA-9705-522F2422DCF2}" destId="{87564211-B8C7-4BEB-AF8F-CD0D736BEE32}" srcOrd="0" destOrd="0" parTransId="{72DC11D7-18C4-4E1D-AD33-8E27FD916CD0}" sibTransId="{D7EDA0B6-8FAD-4695-976C-48F1C22852CD}"/>
    <dgm:cxn modelId="{6DE2380E-46E5-4828-A2A4-421D2BE8D9DC}" type="presOf" srcId="{2CDAEAFF-37E3-4EBD-8FDE-6145CABABC8A}" destId="{C18D81DC-5F67-40DB-9EE7-E584EDBBA0D8}" srcOrd="0" destOrd="0" presId="urn:microsoft.com/office/officeart/2008/layout/HalfCircleOrganizationChart"/>
    <dgm:cxn modelId="{FEBB740E-D122-4F52-B05E-1B46ACE8C55A}" srcId="{09C51DC0-ADD9-4BCF-B0F5-D2A6D3B887F3}" destId="{321367A0-B3E9-4AD3-90A0-97729244B07D}" srcOrd="5" destOrd="0" parTransId="{9B8AF39B-CA76-4919-A22F-3402FC71EBD7}" sibTransId="{5E41536D-DFE7-4F51-BB20-F5F8EB0C966E}"/>
    <dgm:cxn modelId="{3AFD250F-E1D0-4609-AD81-472879065B75}" type="presOf" srcId="{CA41F278-0899-4242-8932-E98AE31155B2}" destId="{D887FBC9-DD0F-4075-BD5C-20F3B18351FD}" srcOrd="0" destOrd="0" presId="urn:microsoft.com/office/officeart/2008/layout/HalfCircleOrganizationChart"/>
    <dgm:cxn modelId="{4B1CEE0F-8230-4CDD-B257-8257523B7FEE}" srcId="{22A98839-04A5-4B21-91EE-DA4A2C1505A5}" destId="{818276D7-FA7C-4F3D-B7EB-BDAFFF03A7FB}" srcOrd="1" destOrd="0" parTransId="{9F1168CA-D1E9-4C39-BAA8-CD3920F6A96A}" sibTransId="{37D88157-45A5-4ED0-9711-D35E19663679}"/>
    <dgm:cxn modelId="{4554DD10-F11B-44DC-9C54-6B09FCAD2CFE}" type="presOf" srcId="{C02D4093-3806-4574-9123-D72DAF1F2799}" destId="{571A67F4-AD79-4620-944B-00E98EE3F6C1}" srcOrd="0" destOrd="0" presId="urn:microsoft.com/office/officeart/2008/layout/HalfCircleOrganizationChart"/>
    <dgm:cxn modelId="{A7731A11-FED2-4D20-8EA3-1CC0C9E24916}" type="presOf" srcId="{BEB86878-E4B5-43A9-9831-D0E69B540BC8}" destId="{62250884-1621-4AE5-A904-C41596E4CCC1}" srcOrd="0" destOrd="0" presId="urn:microsoft.com/office/officeart/2008/layout/HalfCircleOrganizationChart"/>
    <dgm:cxn modelId="{83B39E11-6C6C-43A1-9286-E63321C35B7D}" type="presOf" srcId="{330D0818-AF45-409E-9AC4-024F25CB4A2F}" destId="{0A2D6B3B-52F3-486E-8526-02D151BE3370}" srcOrd="1" destOrd="0" presId="urn:microsoft.com/office/officeart/2008/layout/HalfCircleOrganizationChart"/>
    <dgm:cxn modelId="{52CB7E12-1AAB-440A-8D73-3C50A774C96D}" type="presOf" srcId="{3F06952B-4B62-4DFA-9014-F3923E63452E}" destId="{17C82BD0-0F63-4C17-AE7C-00D148D0954F}" srcOrd="1" destOrd="0" presId="urn:microsoft.com/office/officeart/2008/layout/HalfCircleOrganizationChart"/>
    <dgm:cxn modelId="{4C743619-4923-4345-B80D-C061BD2B1B0D}" srcId="{3F06952B-4B62-4DFA-9014-F3923E63452E}" destId="{C02D4093-3806-4574-9123-D72DAF1F2799}" srcOrd="2" destOrd="0" parTransId="{C710C3FD-F0D4-44BD-AC75-1ABAEF1169C0}" sibTransId="{455B1C60-37D7-43E8-8AC4-8BF3C817071E}"/>
    <dgm:cxn modelId="{7E4D4E1A-DCC2-4073-A4EC-0B7DFB4AD0BA}" srcId="{39F5F894-DEAE-496C-8BB0-3363918D3DA2}" destId="{3F06952B-4B62-4DFA-9014-F3923E63452E}" srcOrd="0" destOrd="0" parTransId="{C7BF066F-0F67-46B6-BC7C-D90743763FC2}" sibTransId="{AC66C7B2-1249-4A60-BC91-9AF36614CDFB}"/>
    <dgm:cxn modelId="{C8B09E1B-D801-4C17-B88D-338012EB9E71}" type="presOf" srcId="{CC791F70-866A-46A1-95E3-3C0B522B1DB9}" destId="{544C109F-FDE3-40BB-9F10-D5B8075B342A}" srcOrd="1" destOrd="0" presId="urn:microsoft.com/office/officeart/2008/layout/HalfCircleOrganizationChart"/>
    <dgm:cxn modelId="{459CBF1B-3776-4691-9072-67BFEDFA82FD}" type="presOf" srcId="{22A98839-04A5-4B21-91EE-DA4A2C1505A5}" destId="{12AD0E86-379A-4DE0-8337-ED36E359A482}" srcOrd="1" destOrd="0" presId="urn:microsoft.com/office/officeart/2008/layout/HalfCircleOrganizationChart"/>
    <dgm:cxn modelId="{4360321F-25F3-4470-AA7B-9A797B6A9A8A}" type="presOf" srcId="{C8B74C53-9F6A-4AE9-B3C2-564A6D266296}" destId="{B5E92720-8C76-4BA4-8E26-76F0A6B0B03F}" srcOrd="1" destOrd="0" presId="urn:microsoft.com/office/officeart/2008/layout/HalfCircleOrganizationChart"/>
    <dgm:cxn modelId="{1DC82123-3F29-4613-AC41-5C6B64B5F4C2}" type="presOf" srcId="{87564211-B8C7-4BEB-AF8F-CD0D736BEE32}" destId="{2F78E4EA-C501-4B32-B032-CCD0A1696707}" srcOrd="0" destOrd="0" presId="urn:microsoft.com/office/officeart/2008/layout/HalfCircleOrganizationChart"/>
    <dgm:cxn modelId="{50FFB526-61BE-4623-BF93-2213A06606E6}" type="presOf" srcId="{C4C25974-3330-4728-8EA3-F4E2F011A02B}" destId="{C03A780F-C53F-4773-99CC-C2E4928C4CEB}" srcOrd="0" destOrd="0" presId="urn:microsoft.com/office/officeart/2008/layout/HalfCircleOrganizationChart"/>
    <dgm:cxn modelId="{7BC1D326-B0B5-473D-A859-DADB763B85C7}" type="presOf" srcId="{CA41F278-0899-4242-8932-E98AE31155B2}" destId="{DD3A9990-3DC7-4A84-8623-F517E2048CEA}" srcOrd="1" destOrd="0" presId="urn:microsoft.com/office/officeart/2008/layout/HalfCircleOrganizationChart"/>
    <dgm:cxn modelId="{21774828-6F68-40A9-84B7-67A6A5AC9764}" type="presOf" srcId="{784497C6-7DCF-4CB9-BBEA-47805E19F4D0}" destId="{B9ED9168-E2CE-444B-BE06-734D8FF59AC6}" srcOrd="1" destOrd="0" presId="urn:microsoft.com/office/officeart/2008/layout/HalfCircleOrganizationChart"/>
    <dgm:cxn modelId="{5C04272B-248F-47DD-8345-783933A51A3E}" type="presOf" srcId="{C3B8D881-AE1C-4DC6-8BCC-A2D1FAFDE6B0}" destId="{F09A062D-680D-43BA-ABD0-DC8B41484887}" srcOrd="0" destOrd="0" presId="urn:microsoft.com/office/officeart/2008/layout/HalfCircleOrganizationChart"/>
    <dgm:cxn modelId="{0CC7442C-8296-4EAC-B02D-4E3835DA0AF9}" type="presOf" srcId="{07267114-BA0E-49C0-A973-6CEB6D89DEAC}" destId="{FAE4F398-240E-48D1-BA2A-4D8011E8D2C4}" srcOrd="0" destOrd="0" presId="urn:microsoft.com/office/officeart/2008/layout/HalfCircleOrganizationChart"/>
    <dgm:cxn modelId="{7525CA2C-6E8C-4B77-A69E-3686C6D2E01E}" type="presOf" srcId="{F8135806-5295-4C7E-8D2B-C6DBFC52CD06}" destId="{C2CC1E50-A295-4166-8CAD-2AB737FCFC95}" srcOrd="0" destOrd="0" presId="urn:microsoft.com/office/officeart/2008/layout/HalfCircleOrganizationChart"/>
    <dgm:cxn modelId="{FDF4162F-6916-4741-9664-916FC752C49A}" type="presOf" srcId="{09C51DC0-ADD9-4BCF-B0F5-D2A6D3B887F3}" destId="{920850CD-2A50-4159-8BA7-0D816CDD1EDB}" srcOrd="0" destOrd="0" presId="urn:microsoft.com/office/officeart/2008/layout/HalfCircleOrganizationChart"/>
    <dgm:cxn modelId="{B9416033-E9E8-4AE1-BE44-229C2DC50632}" type="presOf" srcId="{129B373D-85AD-4205-BF2C-26E2B3E98B8A}" destId="{15263A01-E38F-4550-A362-859EF1800DF1}" srcOrd="0" destOrd="0" presId="urn:microsoft.com/office/officeart/2008/layout/HalfCircleOrganizationChart"/>
    <dgm:cxn modelId="{EBD14133-F4FC-48FD-A4D8-A233A3A96E9B}" type="presOf" srcId="{2ABC5605-BA54-4AD4-A27A-CCF44EB36EAD}" destId="{F2F5C9D4-EBE5-40F9-9D8A-9FCAAD8B15DB}" srcOrd="0" destOrd="0" presId="urn:microsoft.com/office/officeart/2008/layout/HalfCircleOrganizationChart"/>
    <dgm:cxn modelId="{8ABF4335-785E-4E9F-9018-631A4662F9AB}" type="presOf" srcId="{BED18CD7-236E-453F-8B55-E2A3999EAFCF}" destId="{33AF31CA-7987-4DAF-8322-12FFB06603A7}" srcOrd="1" destOrd="0" presId="urn:microsoft.com/office/officeart/2008/layout/HalfCircleOrganizationChart"/>
    <dgm:cxn modelId="{F2184236-3DDF-4CD5-B4E8-FA5E3BDB73A7}" type="presOf" srcId="{BED18CD7-236E-453F-8B55-E2A3999EAFCF}" destId="{4B0F7A24-3DA3-4C34-ADD7-FA8D432F81E6}" srcOrd="0" destOrd="0" presId="urn:microsoft.com/office/officeart/2008/layout/HalfCircleOrganizationChart"/>
    <dgm:cxn modelId="{A97FBE36-91FF-4DD9-A31A-D15D088ABD1D}" type="presOf" srcId="{28B32026-9D4F-49B6-B1D5-FB1BF41D1833}" destId="{06B3E8D7-B269-4B03-B2C6-4BCD0E200E66}" srcOrd="0" destOrd="0" presId="urn:microsoft.com/office/officeart/2008/layout/HalfCircleOrganizationChart"/>
    <dgm:cxn modelId="{AA12D636-27D9-4881-8FFB-9BE00630DB54}" type="presOf" srcId="{87564211-B8C7-4BEB-AF8F-CD0D736BEE32}" destId="{5B46404B-2916-4CBF-AAD9-E7FABEA0FE7C}" srcOrd="1" destOrd="0" presId="urn:microsoft.com/office/officeart/2008/layout/HalfCircleOrganizationChart"/>
    <dgm:cxn modelId="{4AD16838-B1F8-4F52-9674-CDF63C34D65E}" type="presOf" srcId="{336546D2-C4E7-494B-A5B1-AD849B28421C}" destId="{303D99F2-CAD5-48A2-AA8A-1C50A44BD640}" srcOrd="0" destOrd="0" presId="urn:microsoft.com/office/officeart/2008/layout/HalfCircleOrganizationChart"/>
    <dgm:cxn modelId="{76E68E39-CE8E-4824-8693-0D7C3004966D}" type="presOf" srcId="{818276D7-FA7C-4F3D-B7EB-BDAFFF03A7FB}" destId="{BF03694A-221D-4017-8BC5-A4360AE383DD}" srcOrd="1" destOrd="0" presId="urn:microsoft.com/office/officeart/2008/layout/HalfCircleOrganizationChart"/>
    <dgm:cxn modelId="{6AD1ED3A-FCA5-48C3-9D5A-DB141E3792AA}" type="presOf" srcId="{27D68BA7-C645-4071-92FE-623C058D2743}" destId="{E27DD362-E2E5-463B-8CD1-897369A5CA01}" srcOrd="0" destOrd="0" presId="urn:microsoft.com/office/officeart/2008/layout/HalfCircleOrganizationChart"/>
    <dgm:cxn modelId="{D0EA3E3C-B62A-4E33-B4A0-CBC982C71028}" type="presOf" srcId="{25B02328-DBD7-4040-B197-4B6251F90961}" destId="{6839BA8A-CEF0-4491-AD6B-0C695D4D1EF8}" srcOrd="0" destOrd="0" presId="urn:microsoft.com/office/officeart/2008/layout/HalfCircleOrganizationChart"/>
    <dgm:cxn modelId="{BFA2A63D-B5EE-41DF-BC0E-FE4446E93A5C}" type="presOf" srcId="{809174AB-534D-48DA-9705-522F2422DCF2}" destId="{74363073-C2AD-4095-8B40-834C217DF2D7}" srcOrd="1" destOrd="0" presId="urn:microsoft.com/office/officeart/2008/layout/HalfCircleOrganizationChart"/>
    <dgm:cxn modelId="{4A8F803F-0F43-4982-9688-EA92A7FF9ED2}" type="presOf" srcId="{349D49AE-0C9A-40B6-B90A-845CCDEA431E}" destId="{31511F0A-7D8A-4451-9655-6DCF507FF54C}" srcOrd="0" destOrd="0" presId="urn:microsoft.com/office/officeart/2008/layout/HalfCircleOrganizationChart"/>
    <dgm:cxn modelId="{26716E40-20EC-46C6-8657-0309D98BCFAA}" type="presOf" srcId="{70CFFCB5-9D52-44A2-A171-9F85C62112BF}" destId="{C64DA9E2-8A27-453C-BD99-1D32EA213D6D}" srcOrd="0" destOrd="0" presId="urn:microsoft.com/office/officeart/2008/layout/HalfCircleOrganizationChart"/>
    <dgm:cxn modelId="{82A1E45E-2ED4-4F99-9DF8-1355FAD93F01}" type="presOf" srcId="{CC791F70-866A-46A1-95E3-3C0B522B1DB9}" destId="{07A0B988-A51D-4CCA-AB9E-433E9420C889}" srcOrd="0" destOrd="0" presId="urn:microsoft.com/office/officeart/2008/layout/HalfCircleOrganizationChart"/>
    <dgm:cxn modelId="{2E67FD5F-7A26-474C-8E90-7316E3F7BA44}" type="presOf" srcId="{27D68BA7-C645-4071-92FE-623C058D2743}" destId="{FA9B8E07-7C31-439B-8F75-6BFFE4237152}" srcOrd="1" destOrd="0" presId="urn:microsoft.com/office/officeart/2008/layout/HalfCircleOrganizationChart"/>
    <dgm:cxn modelId="{96584044-57BA-4BB6-BC2B-588CC8FF4DBD}" srcId="{C3015CD7-6C7E-44E5-974D-379A496269A5}" destId="{25B02328-DBD7-4040-B197-4B6251F90961}" srcOrd="0" destOrd="0" parTransId="{BEB86878-E4B5-43A9-9831-D0E69B540BC8}" sibTransId="{BE3F0B0D-F709-46C7-8E52-EABE60AF92F1}"/>
    <dgm:cxn modelId="{95DBA266-37F2-4D29-93F2-E74729CEB008}" type="presOf" srcId="{C23150E5-9068-47A5-9F6E-208C004B32F8}" destId="{DB1E1432-26AB-4431-ADC9-90B876A4BDBE}" srcOrd="1" destOrd="0" presId="urn:microsoft.com/office/officeart/2008/layout/HalfCircleOrganizationChart"/>
    <dgm:cxn modelId="{6873CB46-2844-4124-94DC-764BCB213331}" type="presOf" srcId="{22A98839-04A5-4B21-91EE-DA4A2C1505A5}" destId="{4E69F53D-C3DC-4609-A436-B68CCE4E2262}" srcOrd="0" destOrd="0" presId="urn:microsoft.com/office/officeart/2008/layout/HalfCircleOrganizationChart"/>
    <dgm:cxn modelId="{9A82DA46-04F1-4399-AB30-6B531F1DB2B9}" type="presOf" srcId="{3DB0E9BE-E705-4658-8C12-B299060D5C8B}" destId="{B8DCF528-3F09-4E54-9673-446B70F6F7DF}" srcOrd="0" destOrd="0" presId="urn:microsoft.com/office/officeart/2008/layout/HalfCircleOrganizationChart"/>
    <dgm:cxn modelId="{2BBA1567-A579-4336-B3AF-DE8332BBAE68}" type="presOf" srcId="{B244460E-13F9-4330-8F07-7FAE1D5E2EFB}" destId="{87635090-BEA0-4F12-8C62-4728F2C638F8}" srcOrd="0" destOrd="0" presId="urn:microsoft.com/office/officeart/2008/layout/HalfCircleOrganizationChart"/>
    <dgm:cxn modelId="{BB54F047-BF03-486C-A32A-46AFE309F1A8}" srcId="{F8135806-5295-4C7E-8D2B-C6DBFC52CD06}" destId="{9672E38B-99F1-4565-A9E8-2BC3E021AE3E}" srcOrd="6" destOrd="0" parTransId="{EE06CD05-174B-4846-88BA-5A47554049E9}" sibTransId="{6E9AE19D-5B86-4ACE-AB10-9791EC899401}"/>
    <dgm:cxn modelId="{2BB8BF69-E1C7-4EF7-8D66-412C9ECF21C6}" srcId="{784497C6-7DCF-4CB9-BBEA-47805E19F4D0}" destId="{349D49AE-0C9A-40B6-B90A-845CCDEA431E}" srcOrd="0" destOrd="0" parTransId="{C3B8D881-AE1C-4DC6-8BCC-A2D1FAFDE6B0}" sibTransId="{E4DF53EE-54CA-469B-967C-AE06222BF2FB}"/>
    <dgm:cxn modelId="{BB2AFE69-DC6E-4775-9FE2-FA5F97C7ACF3}" type="presOf" srcId="{188185A8-B82F-4F5C-8B15-76E62E93C98B}" destId="{18DF362A-88A8-4EBD-A14B-491EEB6BCD8B}" srcOrd="0" destOrd="0" presId="urn:microsoft.com/office/officeart/2008/layout/HalfCircleOrganizationChart"/>
    <dgm:cxn modelId="{D86A976A-19FD-47EB-9365-11ED88495198}" srcId="{F8135806-5295-4C7E-8D2B-C6DBFC52CD06}" destId="{377BE01E-0175-4081-B73D-7C183F8151CA}" srcOrd="4" destOrd="0" parTransId="{FFEA21F3-7968-4112-B42F-6649D97781A0}" sibTransId="{55E9C6D8-F3E9-49A3-A1FE-840DBD8AD91B}"/>
    <dgm:cxn modelId="{2E9FA04A-6464-44E6-B9E3-762E3B605618}" type="presOf" srcId="{321367A0-B3E9-4AD3-90A0-97729244B07D}" destId="{0E87DA9C-2151-417B-89CB-BCA2D347A0F1}" srcOrd="0" destOrd="0" presId="urn:microsoft.com/office/officeart/2008/layout/HalfCircleOrganizationChart"/>
    <dgm:cxn modelId="{67CBDF4D-0104-495C-8421-DACD01555F17}" type="presOf" srcId="{C710C3FD-F0D4-44BD-AC75-1ABAEF1169C0}" destId="{4FD5D1CE-774F-4DD1-B7DB-E71F714373A6}" srcOrd="0" destOrd="0" presId="urn:microsoft.com/office/officeart/2008/layout/HalfCircleOrganizationChart"/>
    <dgm:cxn modelId="{EAA4754E-1DCA-4515-BFB5-992F448BF687}" type="presOf" srcId="{AC4D2975-C545-46AD-8FDB-C08840AD5FCA}" destId="{C63842B9-5714-484F-AF7D-BCB8EF020E57}" srcOrd="0" destOrd="0" presId="urn:microsoft.com/office/officeart/2008/layout/HalfCircleOrganizationChart"/>
    <dgm:cxn modelId="{7B95C971-E429-4B41-A959-4E820D4C46E8}" type="presOf" srcId="{3FD8EBFC-6810-44C0-B20C-45DD67FEF1F2}" destId="{5BFDB498-01E5-4401-98C3-9D8917E0EACD}" srcOrd="0" destOrd="0" presId="urn:microsoft.com/office/officeart/2008/layout/HalfCircleOrganizationChart"/>
    <dgm:cxn modelId="{B4815052-FD78-466F-AC1B-D6B56553ABC0}" type="presOf" srcId="{B2EE6ABB-05D7-4EF2-9BD9-BB69C5CEDF8E}" destId="{EE69A09C-BD2D-46DB-A0FE-68E75CBE591D}" srcOrd="0" destOrd="0" presId="urn:microsoft.com/office/officeart/2008/layout/HalfCircleOrganizationChart"/>
    <dgm:cxn modelId="{F82CD352-32D9-4302-B4FA-690ACD2D539C}" type="presOf" srcId="{F8135806-5295-4C7E-8D2B-C6DBFC52CD06}" destId="{EB618B30-3191-49DC-A3DA-50B0592AAB29}" srcOrd="1" destOrd="0" presId="urn:microsoft.com/office/officeart/2008/layout/HalfCircleOrganizationChart"/>
    <dgm:cxn modelId="{8CE34573-5C13-482F-AB81-8690B143F315}" srcId="{09C51DC0-ADD9-4BCF-B0F5-D2A6D3B887F3}" destId="{789C543E-39E3-4BD6-A8C5-6C831CE34513}" srcOrd="1" destOrd="0" parTransId="{BDC93B2E-F572-49D7-A5AB-F6B733E33281}" sibTransId="{DEC5AC20-D4F3-49AF-B119-08BDF49BBBE3}"/>
    <dgm:cxn modelId="{19C89573-A805-4F47-837D-DBE474311538}" type="presOf" srcId="{8D831E05-9FE6-468B-A948-EC5A7C9D1514}" destId="{7C8BF764-E134-4536-8322-57D54AAD801C}" srcOrd="0" destOrd="0" presId="urn:microsoft.com/office/officeart/2008/layout/HalfCircleOrganizationChart"/>
    <dgm:cxn modelId="{D2E99A55-57A1-4B8A-A242-5A991C0A6C77}" type="presOf" srcId="{5229A002-04A1-475A-BC13-78236372C91E}" destId="{CA9A29DC-629D-467B-93ED-FFF56143F77B}" srcOrd="1" destOrd="0" presId="urn:microsoft.com/office/officeart/2008/layout/HalfCircleOrganizationChart"/>
    <dgm:cxn modelId="{128AAA55-8FBD-456A-9C87-9A5A42232649}" srcId="{3F06952B-4B62-4DFA-9014-F3923E63452E}" destId="{BB938CFC-99A5-44FA-98B9-BA5117874E15}" srcOrd="1" destOrd="0" parTransId="{2ABC5605-BA54-4AD4-A27A-CCF44EB36EAD}" sibTransId="{5F689C0D-8347-488F-9F04-6EF2FE7C4310}"/>
    <dgm:cxn modelId="{7693B275-9CAD-42DC-BB44-EB65625D7A64}" type="presOf" srcId="{AC4D2975-C545-46AD-8FDB-C08840AD5FCA}" destId="{2697E3EC-3F35-4F8E-BAD1-F56AFEBB9C2A}" srcOrd="1" destOrd="0" presId="urn:microsoft.com/office/officeart/2008/layout/HalfCircleOrganizationChart"/>
    <dgm:cxn modelId="{5B551A56-7FEA-4F59-925E-1BCCE18F6D0B}" type="presOf" srcId="{FC9A4313-F787-4AD9-9028-043B0E09F46C}" destId="{DF032E02-CB46-4B7C-B309-00B9C292F291}" srcOrd="1" destOrd="0" presId="urn:microsoft.com/office/officeart/2008/layout/HalfCircleOrganizationChart"/>
    <dgm:cxn modelId="{36165756-2C1F-4C00-8CD2-52C10ACA1728}" type="presOf" srcId="{D34632D7-0240-443F-824C-4BB55C4667EF}" destId="{79FD0BDA-9F60-41C1-9739-F28C0395D0DD}" srcOrd="0" destOrd="0" presId="urn:microsoft.com/office/officeart/2008/layout/HalfCircleOrganizationChart"/>
    <dgm:cxn modelId="{E222BE56-D086-44E0-B2EA-A8A2FD24B74E}" type="presOf" srcId="{15DEE50F-5738-4039-9E20-73D48F39B505}" destId="{F21503DC-270B-4356-8F5B-EE508F120E21}" srcOrd="1" destOrd="0" presId="urn:microsoft.com/office/officeart/2008/layout/HalfCircleOrganizationChart"/>
    <dgm:cxn modelId="{D37D9079-F059-42D3-B116-AA434BBDE8FD}" srcId="{321367A0-B3E9-4AD3-90A0-97729244B07D}" destId="{CC791F70-866A-46A1-95E3-3C0B522B1DB9}" srcOrd="1" destOrd="0" parTransId="{188185A8-B82F-4F5C-8B15-76E62E93C98B}" sibTransId="{B8022B11-8B38-4894-81A7-D308E4447B5E}"/>
    <dgm:cxn modelId="{DF10BA7B-7CD7-44F9-8CA5-B5DD7358B2BD}" type="presOf" srcId="{2F230657-0F4F-4A6A-8E58-25C50799949E}" destId="{74B90CA4-55AE-4DA8-9AA3-6D773FA3F3D6}" srcOrd="0" destOrd="0" presId="urn:microsoft.com/office/officeart/2008/layout/HalfCircleOrganizationChart"/>
    <dgm:cxn modelId="{CA9E1A7D-D3D3-4585-87E9-077AB276610C}" type="presOf" srcId="{1110465A-5C66-4495-A043-7D3762887BD9}" destId="{BD1BD74C-717C-443A-82D8-B180397AD076}" srcOrd="0" destOrd="0" presId="urn:microsoft.com/office/officeart/2008/layout/HalfCircleOrganizationChart"/>
    <dgm:cxn modelId="{455F567D-3D34-47C1-8DC6-0A4B2BA55A52}" srcId="{321367A0-B3E9-4AD3-90A0-97729244B07D}" destId="{330D0818-AF45-409E-9AC4-024F25CB4A2F}" srcOrd="3" destOrd="0" parTransId="{B2EE6ABB-05D7-4EF2-9BD9-BB69C5CEDF8E}" sibTransId="{5CEC171C-6ECA-4D08-8308-15568AE6A505}"/>
    <dgm:cxn modelId="{F4034A7E-97E2-4FBD-A609-9411132504E1}" type="presOf" srcId="{39F5F894-DEAE-496C-8BB0-3363918D3DA2}" destId="{5932B2E0-01EC-40A4-827C-551A8B65C179}" srcOrd="0" destOrd="0" presId="urn:microsoft.com/office/officeart/2008/layout/HalfCircleOrganizationChart"/>
    <dgm:cxn modelId="{39D2E67E-3AEB-49CA-B0B9-BBEF939F66B9}" srcId="{321367A0-B3E9-4AD3-90A0-97729244B07D}" destId="{2CDAEAFF-37E3-4EBD-8FDE-6145CABABC8A}" srcOrd="0" destOrd="0" parTransId="{88D2A893-AADF-4009-8C10-95B4526385D1}" sibTransId="{0AC86AA9-6E03-4FE2-BD58-22DEAAA42C25}"/>
    <dgm:cxn modelId="{2F96F781-D433-471E-B03F-90F8C438600B}" type="presOf" srcId="{BB938CFC-99A5-44FA-98B9-BA5117874E15}" destId="{B46C398C-AC73-48D4-BFB2-528841102C96}" srcOrd="0" destOrd="0" presId="urn:microsoft.com/office/officeart/2008/layout/HalfCircleOrganizationChart"/>
    <dgm:cxn modelId="{71BB8482-95E4-4BC2-9DD5-12351B8921C5}" srcId="{F8135806-5295-4C7E-8D2B-C6DBFC52CD06}" destId="{8D831E05-9FE6-468B-A948-EC5A7C9D1514}" srcOrd="3" destOrd="0" parTransId="{2F230657-0F4F-4A6A-8E58-25C50799949E}" sibTransId="{B1F9F2A8-7320-4785-BE32-C07F352C736E}"/>
    <dgm:cxn modelId="{B9339A83-9A16-4438-BB32-BE9576D340E2}" srcId="{D1B2B59B-4C43-47C4-B2E5-F45CC4ABB6F4}" destId="{AC4D2975-C545-46AD-8FDB-C08840AD5FCA}" srcOrd="1" destOrd="0" parTransId="{ECA23B32-AC30-411C-A90E-DF98C608AA4B}" sibTransId="{B4A407C2-2354-4BF2-9075-F3F46853D0B3}"/>
    <dgm:cxn modelId="{CBE6A784-05A4-4BD3-8FBB-84E643DEB392}" type="presOf" srcId="{88D2A893-AADF-4009-8C10-95B4526385D1}" destId="{EEB7DE0E-60D4-4D95-96C9-A1BC515375F6}" srcOrd="0" destOrd="0" presId="urn:microsoft.com/office/officeart/2008/layout/HalfCircleOrganizationChart"/>
    <dgm:cxn modelId="{0CB7CD86-A0DD-4DF2-9E44-3411A7B5CAC1}" type="presOf" srcId="{1B016443-4D9A-4433-98AD-F91E640D2CB1}" destId="{E598D9BC-7802-433E-9AF1-463F1C9AFAEA}" srcOrd="0" destOrd="0" presId="urn:microsoft.com/office/officeart/2008/layout/HalfCircleOrganizationChart"/>
    <dgm:cxn modelId="{62522C8A-A4D2-4A47-85F8-998723DD0BFF}" type="presOf" srcId="{5229A002-04A1-475A-BC13-78236372C91E}" destId="{4F984B26-14DB-4999-BAFD-D6337585F549}" srcOrd="0" destOrd="0" presId="urn:microsoft.com/office/officeart/2008/layout/HalfCircleOrganizationChart"/>
    <dgm:cxn modelId="{B43AC58A-E449-4297-8F5D-5F28958C7DAC}" srcId="{F8135806-5295-4C7E-8D2B-C6DBFC52CD06}" destId="{A37436A8-C443-43C3-B412-E419F4D7BC16}" srcOrd="0" destOrd="0" parTransId="{1B875DE4-1695-4901-BF5B-E980D61C1330}" sibTransId="{23462A10-AAEB-4729-A39D-63A7C7862A92}"/>
    <dgm:cxn modelId="{0959458B-D9AB-4BC1-A8BD-5BE248AD35C7}" srcId="{09C51DC0-ADD9-4BCF-B0F5-D2A6D3B887F3}" destId="{C3015CD7-6C7E-44E5-974D-379A496269A5}" srcOrd="4" destOrd="0" parTransId="{0154D494-2581-437F-9ED0-FAD6F267F9FA}" sibTransId="{DE4B0A20-70EE-4F98-A959-3BDAED409D3C}"/>
    <dgm:cxn modelId="{3B669C8B-4ADF-4F66-995D-5CF4CCC78FE4}" type="presOf" srcId="{A27EC5C4-9788-429A-943B-D97DDAE7AAD5}" destId="{26AEC6C0-D842-4AB4-8772-530964FEE64B}" srcOrd="0" destOrd="0" presId="urn:microsoft.com/office/officeart/2008/layout/HalfCircleOrganizationChart"/>
    <dgm:cxn modelId="{207BC68E-249C-4FA4-9262-E2C0DDA30FD1}" type="presOf" srcId="{C7BF066F-0F67-46B6-BC7C-D90743763FC2}" destId="{A10D692F-EC80-439C-A838-FC9E8671996F}" srcOrd="0" destOrd="0" presId="urn:microsoft.com/office/officeart/2008/layout/HalfCircleOrganizationChart"/>
    <dgm:cxn modelId="{FBDAF58F-B542-48EC-BF9E-642AFD3E1BE7}" type="presOf" srcId="{1B875DE4-1695-4901-BF5B-E980D61C1330}" destId="{A4C2E95B-63F7-4A24-8ABE-6BD3C3D4DDD7}" srcOrd="0" destOrd="0" presId="urn:microsoft.com/office/officeart/2008/layout/HalfCircleOrganizationChart"/>
    <dgm:cxn modelId="{65F7FC8F-6BB2-4B43-85DE-2829B01D5142}" type="presOf" srcId="{3A7B48E0-0926-41B3-AD3B-5BDB21BF4246}" destId="{15B37BF1-65EA-41F7-8A95-974A203529DA}" srcOrd="0" destOrd="0" presId="urn:microsoft.com/office/officeart/2008/layout/HalfCircleOrganizationChart"/>
    <dgm:cxn modelId="{9B79B190-20B1-4934-9C2C-EADEF1F587F5}" type="presOf" srcId="{D1B2B59B-4C43-47C4-B2E5-F45CC4ABB6F4}" destId="{1592CB86-2738-4506-A1A8-0612B9973126}" srcOrd="0" destOrd="0" presId="urn:microsoft.com/office/officeart/2008/layout/HalfCircleOrganizationChart"/>
    <dgm:cxn modelId="{53ED5D93-CEB6-4114-B1F1-C68EAB82FA77}" type="presOf" srcId="{15DEE50F-5738-4039-9E20-73D48F39B505}" destId="{B2A9233E-C0DD-43C0-B564-756EB7010AC1}" srcOrd="0" destOrd="0" presId="urn:microsoft.com/office/officeart/2008/layout/HalfCircleOrganizationChart"/>
    <dgm:cxn modelId="{BF9F2996-DE69-46CC-9AC8-8A795171222A}" type="presOf" srcId="{47A04D0C-A513-4CD7-A963-E312B6DB7763}" destId="{9A127B66-ECE3-4042-AADA-6FBB98C031D3}" srcOrd="0" destOrd="0" presId="urn:microsoft.com/office/officeart/2008/layout/HalfCircleOrganizationChart"/>
    <dgm:cxn modelId="{42E3FF96-9D92-43BE-88B5-30A84B96C644}" type="presOf" srcId="{D076C3E5-5EF4-4473-8F03-2E70B3FFD99D}" destId="{C9E20D73-B5AB-40AF-A9F1-D6932E9697FA}" srcOrd="0" destOrd="0" presId="urn:microsoft.com/office/officeart/2008/layout/HalfCircleOrganizationChart"/>
    <dgm:cxn modelId="{5432359B-2170-473F-B8AB-30A27FCEB484}" srcId="{D1B2B59B-4C43-47C4-B2E5-F45CC4ABB6F4}" destId="{336546D2-C4E7-494B-A5B1-AD849B28421C}" srcOrd="0" destOrd="0" parTransId="{C05A1711-4674-4DE6-B032-242B464A5CC2}" sibTransId="{D1489E03-2F44-4FF4-9E3E-657E6332E485}"/>
    <dgm:cxn modelId="{4955659C-CBBA-4F25-ABAC-A7CF13E55437}" type="presOf" srcId="{C8B74C53-9F6A-4AE9-B3C2-564A6D266296}" destId="{68E55595-C139-4990-BBB7-B49C4CF5C5A3}" srcOrd="0" destOrd="0" presId="urn:microsoft.com/office/officeart/2008/layout/HalfCircleOrganizationChart"/>
    <dgm:cxn modelId="{0BB7709C-622A-4DE4-82A3-1B79293AA3EE}" type="presOf" srcId="{336546D2-C4E7-494B-A5B1-AD849B28421C}" destId="{D1A88C55-6B1D-4E79-8047-063BEAE37421}" srcOrd="1" destOrd="0" presId="urn:microsoft.com/office/officeart/2008/layout/HalfCircleOrganizationChart"/>
    <dgm:cxn modelId="{A73B749D-2828-461B-ADB0-57D6552C60AB}" type="presOf" srcId="{DF543074-FD03-473B-B769-E50B7E0EB4CE}" destId="{E004BD79-6AE1-4703-8A81-D212A83512F8}" srcOrd="0" destOrd="0" presId="urn:microsoft.com/office/officeart/2008/layout/HalfCircleOrganizationChart"/>
    <dgm:cxn modelId="{A434069E-D3C2-4BFD-A6BD-DC413F56B535}" srcId="{321367A0-B3E9-4AD3-90A0-97729244B07D}" destId="{27D68BA7-C645-4071-92FE-623C058D2743}" srcOrd="4" destOrd="0" parTransId="{D076C3E5-5EF4-4473-8F03-2E70B3FFD99D}" sibTransId="{7E3F9B8B-9AE4-4D71-B218-837EC6504841}"/>
    <dgm:cxn modelId="{6885F89E-C257-4206-BC06-4283A4DA65FC}" srcId="{3F06952B-4B62-4DFA-9014-F3923E63452E}" destId="{07413A98-5910-4FFC-8008-3B2292809A66}" srcOrd="3" destOrd="0" parTransId="{AF7A0FFC-9B34-4C74-9B19-8BCFB4BFF5F5}" sibTransId="{B2B93CF9-D926-4FED-8887-D79A0DE14031}"/>
    <dgm:cxn modelId="{C93A40A5-D535-4427-BDE0-57D25F5E0CB5}" type="presOf" srcId="{1031E4AB-8F1F-4D44-B61A-67FB51AEFA8E}" destId="{429CE632-00A1-422D-BBB3-4751F5312A78}" srcOrd="1" destOrd="0" presId="urn:microsoft.com/office/officeart/2008/layout/HalfCircleOrganizationChart"/>
    <dgm:cxn modelId="{E0E3DAA5-C740-4E99-9008-A29AEF101681}" type="presOf" srcId="{0154D494-2581-437F-9ED0-FAD6F267F9FA}" destId="{E9A0B039-B071-417F-A9A2-3049F3643B7D}" srcOrd="0" destOrd="0" presId="urn:microsoft.com/office/officeart/2008/layout/HalfCircleOrganizationChart"/>
    <dgm:cxn modelId="{527B51A6-1933-4568-B933-520F9185CCBE}" srcId="{1110465A-5C66-4495-A043-7D3762887BD9}" destId="{D1B2B59B-4C43-47C4-B2E5-F45CC4ABB6F4}" srcOrd="0" destOrd="0" parTransId="{DF543074-FD03-473B-B769-E50B7E0EB4CE}" sibTransId="{5D824A21-A713-46D6-8317-050938EC9994}"/>
    <dgm:cxn modelId="{924FE6A8-A75F-479D-98F2-0E4246CAB032}" type="presOf" srcId="{BB938CFC-99A5-44FA-98B9-BA5117874E15}" destId="{1B4C8734-9FD4-4602-A474-AE7662DE3BD2}" srcOrd="1" destOrd="0" presId="urn:microsoft.com/office/officeart/2008/layout/HalfCircleOrganizationChart"/>
    <dgm:cxn modelId="{E4B126A9-ADB0-4E95-94A8-4E73D156111E}" type="presOf" srcId="{809174AB-534D-48DA-9705-522F2422DCF2}" destId="{9DC44E0D-1A12-4943-80C2-1C84473181B6}" srcOrd="0" destOrd="0" presId="urn:microsoft.com/office/officeart/2008/layout/HalfCircleOrganizationChart"/>
    <dgm:cxn modelId="{2DC1AAA9-85E8-4C3C-9265-FC8FE9D4AA96}" type="presOf" srcId="{043B0C5C-E112-4529-9A4A-ABAE343A6FF8}" destId="{EC2ACB00-7C9E-4484-9246-8A4EE32C6161}" srcOrd="0" destOrd="0" presId="urn:microsoft.com/office/officeart/2008/layout/HalfCircleOrganizationChart"/>
    <dgm:cxn modelId="{2067E8AA-CFAC-4771-A5D8-0A6AC34F294C}" srcId="{F8135806-5295-4C7E-8D2B-C6DBFC52CD06}" destId="{70CFFCB5-9D52-44A2-A171-9F85C62112BF}" srcOrd="5" destOrd="0" parTransId="{A918EE8C-14A4-410D-BEB5-32FC334DE761}" sibTransId="{618AB79E-A2D4-4DAB-95F1-4BFE0773E7CB}"/>
    <dgm:cxn modelId="{D9167FAB-C326-47AD-91EB-A86A671176D7}" srcId="{25B02328-DBD7-4040-B197-4B6251F90961}" destId="{FC9A4313-F787-4AD9-9028-043B0E09F46C}" srcOrd="0" destOrd="0" parTransId="{3A7B48E0-0926-41B3-AD3B-5BDB21BF4246}" sibTransId="{AEB3BF1F-F399-4ABC-AC3A-B64177EDC105}"/>
    <dgm:cxn modelId="{2AE9CDAB-8F6B-4589-B571-D76EE280A3AF}" type="presOf" srcId="{349D49AE-0C9A-40B6-B90A-845CCDEA431E}" destId="{AD6D4F68-A2AE-454C-8C03-9BF3418E79A7}" srcOrd="1" destOrd="0" presId="urn:microsoft.com/office/officeart/2008/layout/HalfCircleOrganizationChart"/>
    <dgm:cxn modelId="{709C9AAC-F32B-4393-8B03-511C18032511}" srcId="{F8135806-5295-4C7E-8D2B-C6DBFC52CD06}" destId="{C23150E5-9068-47A5-9F6E-208C004B32F8}" srcOrd="1" destOrd="0" parTransId="{A27EC5C4-9788-429A-943B-D97DDAE7AAD5}" sibTransId="{15E3B3CA-0291-412C-AC0E-B3646C06B815}"/>
    <dgm:cxn modelId="{6EC240AD-ADE6-421E-909D-8818534A3B2D}" type="presOf" srcId="{25B02328-DBD7-4040-B197-4B6251F90961}" destId="{5B70EFAD-4CAF-4669-BD4B-74E70BF2A60B}" srcOrd="1" destOrd="0" presId="urn:microsoft.com/office/officeart/2008/layout/HalfCircleOrganizationChart"/>
    <dgm:cxn modelId="{7ED9B4AD-B7B4-41D6-94C4-0D565B296038}" type="presOf" srcId="{377BE01E-0175-4081-B73D-7C183F8151CA}" destId="{E4CBF692-8C55-4FEA-8F92-5C0D609FDB35}" srcOrd="0" destOrd="0" presId="urn:microsoft.com/office/officeart/2008/layout/HalfCircleOrganizationChart"/>
    <dgm:cxn modelId="{7FC0F3AE-D9AB-408E-9463-B3C7D1C08A7D}" type="presOf" srcId="{784497C6-7DCF-4CB9-BBEA-47805E19F4D0}" destId="{789F9D82-E07D-4858-A81C-FFD9B1612EB6}" srcOrd="0" destOrd="0" presId="urn:microsoft.com/office/officeart/2008/layout/HalfCircleOrganizationChart"/>
    <dgm:cxn modelId="{8C39E9AF-BBF8-45DF-A065-F1D587781334}" type="presOf" srcId="{3DB0E9BE-E705-4658-8C12-B299060D5C8B}" destId="{449B3492-58F0-42AB-A0F6-CC5B4585D0EC}" srcOrd="1" destOrd="0" presId="urn:microsoft.com/office/officeart/2008/layout/HalfCircleOrganizationChart"/>
    <dgm:cxn modelId="{BEB4F3B0-624E-47CA-8DDF-FCD72F35259A}" type="presOf" srcId="{1110465A-5C66-4495-A043-7D3762887BD9}" destId="{7CE6E672-C000-443C-9ED5-986B3F1254B5}" srcOrd="1" destOrd="0" presId="urn:microsoft.com/office/officeart/2008/layout/HalfCircleOrganizationChart"/>
    <dgm:cxn modelId="{34B3ADB1-B496-46FA-B5A4-89A68DE52127}" srcId="{5229A002-04A1-475A-BC13-78236372C91E}" destId="{809174AB-534D-48DA-9705-522F2422DCF2}" srcOrd="0" destOrd="0" parTransId="{B244460E-13F9-4330-8F07-7FAE1D5E2EFB}" sibTransId="{8602DC69-0BBB-45D4-814A-1C8C226005DA}"/>
    <dgm:cxn modelId="{F487C6B2-D596-4A30-BB4A-828DAEF8EFE9}" type="presOf" srcId="{377BE01E-0175-4081-B73D-7C183F8151CA}" destId="{208EF1F9-C10B-416D-BC8A-C8C777578497}" srcOrd="1" destOrd="0" presId="urn:microsoft.com/office/officeart/2008/layout/HalfCircleOrganizationChart"/>
    <dgm:cxn modelId="{581A2BB4-BD2D-436A-BB17-DC757AB01F6B}" type="presOf" srcId="{A37436A8-C443-43C3-B412-E419F4D7BC16}" destId="{8986EB74-E668-4EA4-A372-B0EE64BAA9F0}" srcOrd="1" destOrd="0" presId="urn:microsoft.com/office/officeart/2008/layout/HalfCircleOrganizationChart"/>
    <dgm:cxn modelId="{D1BE49B6-7F0F-46CF-8C9E-AB20E2244563}" type="presOf" srcId="{9672E38B-99F1-4565-A9E8-2BC3E021AE3E}" destId="{19CD6484-53BC-4FAF-A40E-9AE857FBD192}" srcOrd="0" destOrd="0" presId="urn:microsoft.com/office/officeart/2008/layout/HalfCircleOrganizationChart"/>
    <dgm:cxn modelId="{5EDD11B9-8314-469F-88D2-435646D2EA8E}" type="presOf" srcId="{9672E38B-99F1-4565-A9E8-2BC3E021AE3E}" destId="{6261A0A9-2E3C-4608-A40F-3CDCCEF8437A}" srcOrd="1" destOrd="0" presId="urn:microsoft.com/office/officeart/2008/layout/HalfCircleOrganizationChart"/>
    <dgm:cxn modelId="{8AAB76B9-0FE2-4F44-9D9D-2A33BA8BE9E7}" type="presOf" srcId="{D1B2B59B-4C43-47C4-B2E5-F45CC4ABB6F4}" destId="{BF8B9A6C-B256-4FDC-A00D-695433F1F1B3}" srcOrd="1" destOrd="0" presId="urn:microsoft.com/office/officeart/2008/layout/HalfCircleOrganizationChart"/>
    <dgm:cxn modelId="{64B7B3B9-A04A-494D-8A25-4C63CFFB821C}" srcId="{09C51DC0-ADD9-4BCF-B0F5-D2A6D3B887F3}" destId="{39F5F894-DEAE-496C-8BB0-3363918D3DA2}" srcOrd="0" destOrd="0" parTransId="{28B32026-9D4F-49B6-B1D5-FB1BF41D1833}" sibTransId="{4A027EE3-13C8-47E1-B8A4-8C851BD3C496}"/>
    <dgm:cxn modelId="{E2D27BBA-3567-4B65-BA16-4BE638B39658}" type="presOf" srcId="{3FD8EBFC-6810-44C0-B20C-45DD67FEF1F2}" destId="{2566F376-1DD6-4079-B699-821080F21935}" srcOrd="1" destOrd="0" presId="urn:microsoft.com/office/officeart/2008/layout/HalfCircleOrganizationChart"/>
    <dgm:cxn modelId="{AAAFDEBD-6506-4C75-98B4-D0944C2A2AE7}" srcId="{22A98839-04A5-4B21-91EE-DA4A2C1505A5}" destId="{09C51DC0-ADD9-4BCF-B0F5-D2A6D3B887F3}" srcOrd="0" destOrd="0" parTransId="{07267114-BA0E-49C0-A973-6CEB6D89DEAC}" sibTransId="{F219FD32-D12B-431D-87C0-3C5FB616F8F5}"/>
    <dgm:cxn modelId="{79AB58BF-68DB-4CCE-B147-5CC87B16C24C}" type="presOf" srcId="{818276D7-FA7C-4F3D-B7EB-BDAFFF03A7FB}" destId="{2A51B69D-6DC4-43DE-A545-A37605C6DF69}" srcOrd="0" destOrd="0" presId="urn:microsoft.com/office/officeart/2008/layout/HalfCircleOrganizationChart"/>
    <dgm:cxn modelId="{9FF7D9BF-E12C-4B3D-A37E-E9E000052783}" type="presOf" srcId="{ECA23B32-AC30-411C-A90E-DF98C608AA4B}" destId="{C913FF55-BF4C-423F-9EDC-7029D0AF8754}" srcOrd="0" destOrd="0" presId="urn:microsoft.com/office/officeart/2008/layout/HalfCircleOrganizationChart"/>
    <dgm:cxn modelId="{85106CC1-ED09-4BF4-B9D0-8097DF7F5C18}" type="presOf" srcId="{1031E4AB-8F1F-4D44-B61A-67FB51AEFA8E}" destId="{B938BCD0-4A72-4504-9043-93540F5F73F0}" srcOrd="0" destOrd="0" presId="urn:microsoft.com/office/officeart/2008/layout/HalfCircleOrganizationChart"/>
    <dgm:cxn modelId="{966DBDC1-2BDD-4087-AACC-6BB8A14FD014}" srcId="{F8135806-5295-4C7E-8D2B-C6DBFC52CD06}" destId="{3DB0E9BE-E705-4658-8C12-B299060D5C8B}" srcOrd="2" destOrd="0" parTransId="{C4C25974-3330-4728-8EA3-F4E2F011A02B}" sibTransId="{20735DCE-0165-4CD0-9E24-D4C667B72EB2}"/>
    <dgm:cxn modelId="{DE3E70C4-AED1-4EEB-8842-16F50063E078}" type="presOf" srcId="{9F1168CA-D1E9-4C39-BAA8-CD3920F6A96A}" destId="{AE16BD0D-BC3C-42D9-803F-635BE2DD4950}" srcOrd="0" destOrd="0" presId="urn:microsoft.com/office/officeart/2008/layout/HalfCircleOrganizationChart"/>
    <dgm:cxn modelId="{203F04C5-281D-4B86-8361-4DAB78C218BB}" srcId="{09C51DC0-ADD9-4BCF-B0F5-D2A6D3B887F3}" destId="{1110465A-5C66-4495-A043-7D3762887BD9}" srcOrd="2" destOrd="0" parTransId="{EC4F6524-685C-4F93-A3FC-392223F59FA9}" sibTransId="{2F612BF1-624B-45AB-856B-2DCBE3E1BB05}"/>
    <dgm:cxn modelId="{BBA0E5C5-2790-4D4D-9C94-A23862A065F2}" srcId="{129B373D-85AD-4205-BF2C-26E2B3E98B8A}" destId="{3FD8EBFC-6810-44C0-B20C-45DD67FEF1F2}" srcOrd="0" destOrd="0" parTransId="{D1DDAB07-DF77-463B-BDC4-CED633EDCB58}" sibTransId="{DE7A88A8-27A5-4538-8730-080E20E861BA}"/>
    <dgm:cxn modelId="{AAFCDDC7-1CDF-4CC0-AFEF-60B48D6E94DC}" srcId="{3F06952B-4B62-4DFA-9014-F3923E63452E}" destId="{BED18CD7-236E-453F-8B55-E2A3999EAFCF}" srcOrd="0" destOrd="0" parTransId="{7E2BE06F-E25D-417B-8416-50F2873AD83F}" sibTransId="{E78B095A-47B8-4DAD-80B0-D632D96C9409}"/>
    <dgm:cxn modelId="{23E57ECA-5A33-4ED0-B85F-2ED5142BEF7E}" type="presOf" srcId="{A918EE8C-14A4-410D-BEB5-32FC334DE761}" destId="{142AD3FE-157E-44A1-AA5F-00891AD87867}" srcOrd="0" destOrd="0" presId="urn:microsoft.com/office/officeart/2008/layout/HalfCircleOrganizationChart"/>
    <dgm:cxn modelId="{3A8D05CC-C8F6-4895-BA11-15DE7B2039B6}" type="presOf" srcId="{07413A98-5910-4FFC-8008-3B2292809A66}" destId="{54392B97-68B6-458F-8312-8C05E62C3693}" srcOrd="0" destOrd="0" presId="urn:microsoft.com/office/officeart/2008/layout/HalfCircleOrganizationChart"/>
    <dgm:cxn modelId="{EABC0CCF-215E-4573-B331-CA5598928429}" type="presOf" srcId="{789C543E-39E3-4BD6-A8C5-6C831CE34513}" destId="{AF5BDB85-8FDC-4631-AC7D-BF720347BEBB}" srcOrd="1" destOrd="0" presId="urn:microsoft.com/office/officeart/2008/layout/HalfCircleOrganizationChart"/>
    <dgm:cxn modelId="{6FAFF4D1-77FD-4998-8FA4-36A6AE9B0E49}" srcId="{3FD8EBFC-6810-44C0-B20C-45DD67FEF1F2}" destId="{22A98839-04A5-4B21-91EE-DA4A2C1505A5}" srcOrd="0" destOrd="0" parTransId="{47A04D0C-A513-4CD7-A963-E312B6DB7763}" sibTransId="{A2DAFC3A-04DA-4935-BF64-6EFBEAB8C559}"/>
    <dgm:cxn modelId="{5E68BDD3-E531-46DC-A24E-90549D515113}" type="presOf" srcId="{C3015CD7-6C7E-44E5-974D-379A496269A5}" destId="{DEB6B2FC-98E0-4CBB-A7D9-722733C62F2F}" srcOrd="1" destOrd="0" presId="urn:microsoft.com/office/officeart/2008/layout/HalfCircleOrganizationChart"/>
    <dgm:cxn modelId="{375BF1D3-9AF0-4E45-90F0-7853BFB9519E}" type="presOf" srcId="{C02D4093-3806-4574-9123-D72DAF1F2799}" destId="{D7BCD79C-31C2-4D5B-A2E9-BCA0079F141F}" srcOrd="1" destOrd="0" presId="urn:microsoft.com/office/officeart/2008/layout/HalfCircleOrganizationChart"/>
    <dgm:cxn modelId="{FCDAD8D4-B40A-4DC4-A96D-E2EF28905300}" type="presOf" srcId="{AF7A0FFC-9B34-4C74-9B19-8BCFB4BFF5F5}" destId="{5E2A4897-4C78-4DE6-A37B-2184A10409FE}" srcOrd="0" destOrd="0" presId="urn:microsoft.com/office/officeart/2008/layout/HalfCircleOrganizationChart"/>
    <dgm:cxn modelId="{470DD6D5-CBA2-42F5-B8A1-56D7488306EE}" type="presOf" srcId="{70CFFCB5-9D52-44A2-A171-9F85C62112BF}" destId="{727365D5-CDFA-4F4C-95B6-38096A634625}" srcOrd="1" destOrd="0" presId="urn:microsoft.com/office/officeart/2008/layout/HalfCircleOrganizationChart"/>
    <dgm:cxn modelId="{5F0EE7D6-FD35-45BF-8D55-1F084F12BA61}" srcId="{09C51DC0-ADD9-4BCF-B0F5-D2A6D3B887F3}" destId="{5229A002-04A1-475A-BC13-78236372C91E}" srcOrd="3" destOrd="0" parTransId="{62BA9D44-1EBC-4346-A3B0-75CCDE65FAD1}" sibTransId="{6A5E7451-3E01-4F67-92D6-37682AF67E76}"/>
    <dgm:cxn modelId="{5A758DD9-B9B4-41FF-8940-DEEDFCBC0CA2}" srcId="{789C543E-39E3-4BD6-A8C5-6C831CE34513}" destId="{F8135806-5295-4C7E-8D2B-C6DBFC52CD06}" srcOrd="0" destOrd="0" parTransId="{79CB797E-EFB8-4C7F-99A2-CC2EA6882CFE}" sibTransId="{CDB420A4-BC02-4EBA-9270-63AA1FA0CDCB}"/>
    <dgm:cxn modelId="{C3C728DA-6F4B-4A68-AB6E-54009A95DD12}" type="presOf" srcId="{FFEA21F3-7968-4112-B42F-6649D97781A0}" destId="{56A8D70A-9915-44FF-A96A-5A61020D94D7}" srcOrd="0" destOrd="0" presId="urn:microsoft.com/office/officeart/2008/layout/HalfCircleOrganizationChart"/>
    <dgm:cxn modelId="{579102DC-C6F1-4D9D-A6BB-D9C4DD3016C2}" type="presOf" srcId="{789C543E-39E3-4BD6-A8C5-6C831CE34513}" destId="{C86010CB-EBD6-4CDD-9297-F467998A7B5B}" srcOrd="0" destOrd="0" presId="urn:microsoft.com/office/officeart/2008/layout/HalfCircleOrganizationChart"/>
    <dgm:cxn modelId="{65C620DC-4D7B-4088-8A47-F9BA2E08A574}" type="presOf" srcId="{3F06952B-4B62-4DFA-9014-F3923E63452E}" destId="{D7894DF0-5325-42A6-9CD9-230837F4F847}" srcOrd="0" destOrd="0" presId="urn:microsoft.com/office/officeart/2008/layout/HalfCircleOrganizationChart"/>
    <dgm:cxn modelId="{816C5EDC-B48E-425C-A9BC-A5AB8AD05379}" type="presOf" srcId="{321367A0-B3E9-4AD3-90A0-97729244B07D}" destId="{9FD0D4D8-436B-4745-AFCC-3A0922E86C9A}" srcOrd="1" destOrd="0" presId="urn:microsoft.com/office/officeart/2008/layout/HalfCircleOrganizationChart"/>
    <dgm:cxn modelId="{095CF9DC-0EA7-4779-B196-D73CC825C1F9}" srcId="{818276D7-FA7C-4F3D-B7EB-BDAFFF03A7FB}" destId="{784497C6-7DCF-4CB9-BBEA-47805E19F4D0}" srcOrd="0" destOrd="0" parTransId="{94495334-0CE0-470D-B55F-E1063793B35E}" sibTransId="{1168EBC7-CB28-4412-91FE-18E4523F5597}"/>
    <dgm:cxn modelId="{8C8078DD-3839-4DD1-A1EF-CC73B5B3B995}" type="presOf" srcId="{A37436A8-C443-43C3-B412-E419F4D7BC16}" destId="{FCE61673-C835-4432-BEFE-DA0F88C5191B}" srcOrd="0" destOrd="0" presId="urn:microsoft.com/office/officeart/2008/layout/HalfCircleOrganizationChart"/>
    <dgm:cxn modelId="{02501FDF-CD69-44D5-80A6-8604AA10B862}" type="presOf" srcId="{9B8AF39B-CA76-4919-A22F-3402FC71EBD7}" destId="{D86441E2-F75D-4C0C-9646-4DB02B8F7E7B}" srcOrd="0" destOrd="0" presId="urn:microsoft.com/office/officeart/2008/layout/HalfCircleOrganizationChart"/>
    <dgm:cxn modelId="{F6BA38E3-D543-4378-9187-EC46762303FA}" type="presOf" srcId="{79CB797E-EFB8-4C7F-99A2-CC2EA6882CFE}" destId="{B0B1D847-C44D-4D4E-8FF2-0A4C7880237A}" srcOrd="0" destOrd="0" presId="urn:microsoft.com/office/officeart/2008/layout/HalfCircleOrganizationChart"/>
    <dgm:cxn modelId="{EC1044E4-3C54-48C3-A7E7-632B7324340E}" type="presOf" srcId="{C3015CD7-6C7E-44E5-974D-379A496269A5}" destId="{93BEEDFF-1B65-4221-95D6-F4C888A404D1}" srcOrd="0" destOrd="0" presId="urn:microsoft.com/office/officeart/2008/layout/HalfCircleOrganizationChart"/>
    <dgm:cxn modelId="{1A0F0BE6-6972-48B1-B163-DD34056BF1AA}" type="presOf" srcId="{330D0818-AF45-409E-9AC4-024F25CB4A2F}" destId="{48971385-9D08-46C8-B206-E12FD03EFDB0}" srcOrd="0" destOrd="0" presId="urn:microsoft.com/office/officeart/2008/layout/HalfCircleOrganizationChart"/>
    <dgm:cxn modelId="{D653E0E8-8E9E-4519-BBCE-6EF1E34E957B}" type="presOf" srcId="{C05A1711-4674-4DE6-B032-242B464A5CC2}" destId="{F9AB2C9C-CBF8-453F-BB67-17B3C7D25A85}" srcOrd="0" destOrd="0" presId="urn:microsoft.com/office/officeart/2008/layout/HalfCircleOrganizationChart"/>
    <dgm:cxn modelId="{5B7A03EA-237C-450F-BF42-67655C6AFE0D}" type="presOf" srcId="{09C51DC0-ADD9-4BCF-B0F5-D2A6D3B887F3}" destId="{0DAB679E-705F-40A7-81E2-6104DC214E98}" srcOrd="1" destOrd="0" presId="urn:microsoft.com/office/officeart/2008/layout/HalfCircleOrganizationChart"/>
    <dgm:cxn modelId="{2990A0EA-2BA7-4CEA-A6C8-25DAF6CB88CD}" srcId="{25B02328-DBD7-4040-B197-4B6251F90961}" destId="{15DEE50F-5738-4039-9E20-73D48F39B505}" srcOrd="1" destOrd="0" parTransId="{1B016443-4D9A-4433-98AD-F91E640D2CB1}" sibTransId="{7493B98E-E5B0-42D8-9AC8-43C7F9827643}"/>
    <dgm:cxn modelId="{F58FE9EB-A994-4165-B1D6-833A760425FF}" type="presOf" srcId="{BDC93B2E-F572-49D7-A5AB-F6B733E33281}" destId="{7065319D-7AEA-4C4F-9AD5-F44D6E055647}" srcOrd="0" destOrd="0" presId="urn:microsoft.com/office/officeart/2008/layout/HalfCircleOrganizationChart"/>
    <dgm:cxn modelId="{1589A6EC-57BB-45B0-86EC-EB8E1514A466}" srcId="{3F06952B-4B62-4DFA-9014-F3923E63452E}" destId="{C8B74C53-9F6A-4AE9-B3C2-564A6D266296}" srcOrd="4" destOrd="0" parTransId="{D34632D7-0240-443F-824C-4BB55C4667EF}" sibTransId="{0A17D9EC-2CE6-4EB6-AC0D-289730E251B4}"/>
    <dgm:cxn modelId="{3974A5ED-A954-494C-B466-8C0A735C4FA9}" type="presOf" srcId="{8D831E05-9FE6-468B-A948-EC5A7C9D1514}" destId="{CF68D1C3-7A07-4CC9-B2CA-8B0897A884B6}" srcOrd="1" destOrd="0" presId="urn:microsoft.com/office/officeart/2008/layout/HalfCircleOrganizationChart"/>
    <dgm:cxn modelId="{B22216EE-E711-4745-98C4-650203C1A8F3}" type="presOf" srcId="{7E2BE06F-E25D-417B-8416-50F2873AD83F}" destId="{6799F562-5AD3-4064-B570-75D9BCE0CF7A}" srcOrd="0" destOrd="0" presId="urn:microsoft.com/office/officeart/2008/layout/HalfCircleOrganizationChart"/>
    <dgm:cxn modelId="{E5335BEF-E0BD-411F-835F-AE633CA93289}" type="presOf" srcId="{2CDAEAFF-37E3-4EBD-8FDE-6145CABABC8A}" destId="{A66A2BE5-69C2-4111-B4D9-7BF7F9246A99}" srcOrd="1" destOrd="0" presId="urn:microsoft.com/office/officeart/2008/layout/HalfCircleOrganizationChart"/>
    <dgm:cxn modelId="{B1BA57F0-694A-4EE1-8ADC-882AD4DC61DB}" srcId="{D1B2B59B-4C43-47C4-B2E5-F45CC4ABB6F4}" destId="{CA41F278-0899-4242-8932-E98AE31155B2}" srcOrd="2" destOrd="0" parTransId="{B6AA66C4-14EC-467E-BB97-28C03BF6170F}" sibTransId="{42691C88-FF34-46C3-9556-E13DA9DACE50}"/>
    <dgm:cxn modelId="{E909BBF3-5D61-4929-BA98-37615F166A9F}" type="presOf" srcId="{72DC11D7-18C4-4E1D-AD33-8E27FD916CD0}" destId="{45A83F1E-0CDC-4188-BC4D-63BB0032D35C}" srcOrd="0" destOrd="0" presId="urn:microsoft.com/office/officeart/2008/layout/HalfCircleOrganizationChart"/>
    <dgm:cxn modelId="{851BF0F4-2D9C-4DEA-88CF-8E75287431BB}" type="presOf" srcId="{B6AA66C4-14EC-467E-BB97-28C03BF6170F}" destId="{8E4DD411-C4FB-4090-87CE-BE42CFA7A09D}" srcOrd="0" destOrd="0" presId="urn:microsoft.com/office/officeart/2008/layout/HalfCircleOrganizationChart"/>
    <dgm:cxn modelId="{87A237F7-FC78-42D2-B5D7-4A2FAF55C5A6}" type="presOf" srcId="{C23150E5-9068-47A5-9F6E-208C004B32F8}" destId="{A315D9EB-3D22-47BA-9578-BF323ED0628F}" srcOrd="0" destOrd="0" presId="urn:microsoft.com/office/officeart/2008/layout/HalfCircleOrganizationChart"/>
    <dgm:cxn modelId="{C1EE8DFA-5C84-4809-9A42-093011D48CE7}" type="presOf" srcId="{FC9A4313-F787-4AD9-9028-043B0E09F46C}" destId="{7CBF2105-7F5D-4344-856F-4F14B1DB296B}" srcOrd="0" destOrd="0" presId="urn:microsoft.com/office/officeart/2008/layout/HalfCircleOrganizationChart"/>
    <dgm:cxn modelId="{0A1CE2FA-D39F-4226-92C5-06B52DC065BA}" type="presOf" srcId="{62BA9D44-1EBC-4346-A3B0-75CCDE65FAD1}" destId="{8D32FD8A-6038-4767-AE49-66FD4DC3DB41}" srcOrd="0" destOrd="0" presId="urn:microsoft.com/office/officeart/2008/layout/HalfCircleOrganizationChart"/>
    <dgm:cxn modelId="{F97588FD-F33D-4AA9-B123-9123AC9356D8}" srcId="{321367A0-B3E9-4AD3-90A0-97729244B07D}" destId="{1031E4AB-8F1F-4D44-B61A-67FB51AEFA8E}" srcOrd="2" destOrd="0" parTransId="{043B0C5C-E112-4529-9A4A-ABAE343A6FF8}" sibTransId="{7169FF32-394E-45A2-91AC-F4FF76A59DB9}"/>
    <dgm:cxn modelId="{CAC44AD4-A401-428B-9D57-9E79D6245E4F}" type="presParOf" srcId="{15263A01-E38F-4550-A362-859EF1800DF1}" destId="{9294E4A7-9679-434B-9D45-1F82B0CBC3F9}" srcOrd="0" destOrd="0" presId="urn:microsoft.com/office/officeart/2008/layout/HalfCircleOrganizationChart"/>
    <dgm:cxn modelId="{93108740-1A17-4149-AEB5-AA97679EB4B0}" type="presParOf" srcId="{9294E4A7-9679-434B-9D45-1F82B0CBC3F9}" destId="{2143605F-3D1E-4302-AD7F-156CF04884A6}" srcOrd="0" destOrd="0" presId="urn:microsoft.com/office/officeart/2008/layout/HalfCircleOrganizationChart"/>
    <dgm:cxn modelId="{3121CF3C-7147-430F-88B5-D93F7ED3D588}" type="presParOf" srcId="{2143605F-3D1E-4302-AD7F-156CF04884A6}" destId="{5BFDB498-01E5-4401-98C3-9D8917E0EACD}" srcOrd="0" destOrd="0" presId="urn:microsoft.com/office/officeart/2008/layout/HalfCircleOrganizationChart"/>
    <dgm:cxn modelId="{ABDF0030-39B8-4958-B06E-9712AE4E8BC3}" type="presParOf" srcId="{2143605F-3D1E-4302-AD7F-156CF04884A6}" destId="{F64E76D6-BAA1-4768-A621-2D33C9000C66}" srcOrd="1" destOrd="0" presId="urn:microsoft.com/office/officeart/2008/layout/HalfCircleOrganizationChart"/>
    <dgm:cxn modelId="{20689F1E-AE9D-418A-898E-862FE3403083}" type="presParOf" srcId="{2143605F-3D1E-4302-AD7F-156CF04884A6}" destId="{CF960365-CDD3-4DB6-8530-09ACDAB92CE0}" srcOrd="2" destOrd="0" presId="urn:microsoft.com/office/officeart/2008/layout/HalfCircleOrganizationChart"/>
    <dgm:cxn modelId="{A165A5A8-6BD8-4CFB-A0BA-AC05FF5C6950}" type="presParOf" srcId="{2143605F-3D1E-4302-AD7F-156CF04884A6}" destId="{2566F376-1DD6-4079-B699-821080F21935}" srcOrd="3" destOrd="0" presId="urn:microsoft.com/office/officeart/2008/layout/HalfCircleOrganizationChart"/>
    <dgm:cxn modelId="{C389711C-7BF0-443F-BEBC-D8C57992EA18}" type="presParOf" srcId="{9294E4A7-9679-434B-9D45-1F82B0CBC3F9}" destId="{3C8FC19A-D572-4FDB-B8AF-25B03048E6D4}" srcOrd="1" destOrd="0" presId="urn:microsoft.com/office/officeart/2008/layout/HalfCircleOrganizationChart"/>
    <dgm:cxn modelId="{07AD2F16-EE28-464E-AC93-38584EBDA930}" type="presParOf" srcId="{3C8FC19A-D572-4FDB-B8AF-25B03048E6D4}" destId="{9A127B66-ECE3-4042-AADA-6FBB98C031D3}" srcOrd="0" destOrd="0" presId="urn:microsoft.com/office/officeart/2008/layout/HalfCircleOrganizationChart"/>
    <dgm:cxn modelId="{6F562A65-41C0-4C8A-B41D-642B29E7E9C9}" type="presParOf" srcId="{3C8FC19A-D572-4FDB-B8AF-25B03048E6D4}" destId="{9960203F-3BB2-4700-AE84-F696F49A32E4}" srcOrd="1" destOrd="0" presId="urn:microsoft.com/office/officeart/2008/layout/HalfCircleOrganizationChart"/>
    <dgm:cxn modelId="{2E788533-A6B4-4EBA-96A4-6C01181A977E}" type="presParOf" srcId="{9960203F-3BB2-4700-AE84-F696F49A32E4}" destId="{AA690CCF-89FF-497A-8994-F50B851C99AA}" srcOrd="0" destOrd="0" presId="urn:microsoft.com/office/officeart/2008/layout/HalfCircleOrganizationChart"/>
    <dgm:cxn modelId="{A5899770-F37E-4D8D-BE7F-2C18897FE089}" type="presParOf" srcId="{AA690CCF-89FF-497A-8994-F50B851C99AA}" destId="{4E69F53D-C3DC-4609-A436-B68CCE4E2262}" srcOrd="0" destOrd="0" presId="urn:microsoft.com/office/officeart/2008/layout/HalfCircleOrganizationChart"/>
    <dgm:cxn modelId="{9B0EE925-C9E5-4845-A2F4-3C1F5A480FF8}" type="presParOf" srcId="{AA690CCF-89FF-497A-8994-F50B851C99AA}" destId="{835276F5-688E-4E23-8177-BFE746BFA487}" srcOrd="1" destOrd="0" presId="urn:microsoft.com/office/officeart/2008/layout/HalfCircleOrganizationChart"/>
    <dgm:cxn modelId="{AEE829F4-32F8-4C76-9C71-9C673BAE2A95}" type="presParOf" srcId="{AA690CCF-89FF-497A-8994-F50B851C99AA}" destId="{43F991B7-5170-499E-81E4-D163391036FA}" srcOrd="2" destOrd="0" presId="urn:microsoft.com/office/officeart/2008/layout/HalfCircleOrganizationChart"/>
    <dgm:cxn modelId="{76290C23-B390-4666-8042-4FA47AF136BC}" type="presParOf" srcId="{AA690CCF-89FF-497A-8994-F50B851C99AA}" destId="{12AD0E86-379A-4DE0-8337-ED36E359A482}" srcOrd="3" destOrd="0" presId="urn:microsoft.com/office/officeart/2008/layout/HalfCircleOrganizationChart"/>
    <dgm:cxn modelId="{1925F439-6C54-4EBD-8DEC-DD9E2B77923C}" type="presParOf" srcId="{9960203F-3BB2-4700-AE84-F696F49A32E4}" destId="{3DEBA169-95AE-435F-BB7D-110C4D924909}" srcOrd="1" destOrd="0" presId="urn:microsoft.com/office/officeart/2008/layout/HalfCircleOrganizationChart"/>
    <dgm:cxn modelId="{A17F1CEE-39CF-42D2-97C8-10A2F9BFD62D}" type="presParOf" srcId="{3DEBA169-95AE-435F-BB7D-110C4D924909}" destId="{FAE4F398-240E-48D1-BA2A-4D8011E8D2C4}" srcOrd="0" destOrd="0" presId="urn:microsoft.com/office/officeart/2008/layout/HalfCircleOrganizationChart"/>
    <dgm:cxn modelId="{81DF6CEF-0D6A-45F4-B32A-30C6D745C4FE}" type="presParOf" srcId="{3DEBA169-95AE-435F-BB7D-110C4D924909}" destId="{F9B47119-08DD-4291-BFCF-07928FD898D8}" srcOrd="1" destOrd="0" presId="urn:microsoft.com/office/officeart/2008/layout/HalfCircleOrganizationChart"/>
    <dgm:cxn modelId="{68A70A71-6536-4678-919A-50D1EED60611}" type="presParOf" srcId="{F9B47119-08DD-4291-BFCF-07928FD898D8}" destId="{CE55696E-6628-4BA2-8212-B3C9BD16E8AE}" srcOrd="0" destOrd="0" presId="urn:microsoft.com/office/officeart/2008/layout/HalfCircleOrganizationChart"/>
    <dgm:cxn modelId="{6F726FAA-AAE9-40DA-8520-ADF2DBE10A1A}" type="presParOf" srcId="{CE55696E-6628-4BA2-8212-B3C9BD16E8AE}" destId="{920850CD-2A50-4159-8BA7-0D816CDD1EDB}" srcOrd="0" destOrd="0" presId="urn:microsoft.com/office/officeart/2008/layout/HalfCircleOrganizationChart"/>
    <dgm:cxn modelId="{678D34CC-0841-43C5-8DCF-D0E6F07A9C77}" type="presParOf" srcId="{CE55696E-6628-4BA2-8212-B3C9BD16E8AE}" destId="{73755F27-4AAC-47A5-83C9-E91F3F3B64F6}" srcOrd="1" destOrd="0" presId="urn:microsoft.com/office/officeart/2008/layout/HalfCircleOrganizationChart"/>
    <dgm:cxn modelId="{D2807D50-D2F8-41C3-8BFD-7981964A11AE}" type="presParOf" srcId="{CE55696E-6628-4BA2-8212-B3C9BD16E8AE}" destId="{57627D5B-8D00-4D14-A5C2-5FC4310C62B4}" srcOrd="2" destOrd="0" presId="urn:microsoft.com/office/officeart/2008/layout/HalfCircleOrganizationChart"/>
    <dgm:cxn modelId="{EB7B2BCD-7A11-41C1-94D4-C4B313EDD435}" type="presParOf" srcId="{CE55696E-6628-4BA2-8212-B3C9BD16E8AE}" destId="{0DAB679E-705F-40A7-81E2-6104DC214E98}" srcOrd="3" destOrd="0" presId="urn:microsoft.com/office/officeart/2008/layout/HalfCircleOrganizationChart"/>
    <dgm:cxn modelId="{4F2E59DA-3597-409D-B19B-681360F5546A}" type="presParOf" srcId="{F9B47119-08DD-4291-BFCF-07928FD898D8}" destId="{72F2E0DC-0291-4DFD-B9DF-BF972EE4E366}" srcOrd="1" destOrd="0" presId="urn:microsoft.com/office/officeart/2008/layout/HalfCircleOrganizationChart"/>
    <dgm:cxn modelId="{DA962365-12E0-48C4-91F0-76E3065F4D6E}" type="presParOf" srcId="{72F2E0DC-0291-4DFD-B9DF-BF972EE4E366}" destId="{06B3E8D7-B269-4B03-B2C6-4BCD0E200E66}" srcOrd="0" destOrd="0" presId="urn:microsoft.com/office/officeart/2008/layout/HalfCircleOrganizationChart"/>
    <dgm:cxn modelId="{C3B2F454-CAA6-488A-AB78-57984DFD4135}" type="presParOf" srcId="{72F2E0DC-0291-4DFD-B9DF-BF972EE4E366}" destId="{82B5A7FC-D79B-481F-AAA6-6A21CD846D6A}" srcOrd="1" destOrd="0" presId="urn:microsoft.com/office/officeart/2008/layout/HalfCircleOrganizationChart"/>
    <dgm:cxn modelId="{3B961E3F-6D2D-4FFF-BE68-7709D27F9910}" type="presParOf" srcId="{82B5A7FC-D79B-481F-AAA6-6A21CD846D6A}" destId="{B75D7E94-84BD-4E77-A6F4-1FB1ED62DBF1}" srcOrd="0" destOrd="0" presId="urn:microsoft.com/office/officeart/2008/layout/HalfCircleOrganizationChart"/>
    <dgm:cxn modelId="{FFA8CB25-7C98-4C2D-9D31-DFC2EA3408C7}" type="presParOf" srcId="{B75D7E94-84BD-4E77-A6F4-1FB1ED62DBF1}" destId="{5932B2E0-01EC-40A4-827C-551A8B65C179}" srcOrd="0" destOrd="0" presId="urn:microsoft.com/office/officeart/2008/layout/HalfCircleOrganizationChart"/>
    <dgm:cxn modelId="{EA82D506-BA2B-4E64-BE8A-CE1B0FFD86A2}" type="presParOf" srcId="{B75D7E94-84BD-4E77-A6F4-1FB1ED62DBF1}" destId="{6E23FEC7-A0C7-4FC9-9FCF-99AE9E848B03}" srcOrd="1" destOrd="0" presId="urn:microsoft.com/office/officeart/2008/layout/HalfCircleOrganizationChart"/>
    <dgm:cxn modelId="{AB40CEF4-10CB-4ED6-AE1A-6030D23E0938}" type="presParOf" srcId="{B75D7E94-84BD-4E77-A6F4-1FB1ED62DBF1}" destId="{5C380DC1-2B11-4AA6-975F-593EE839EB5C}" srcOrd="2" destOrd="0" presId="urn:microsoft.com/office/officeart/2008/layout/HalfCircleOrganizationChart"/>
    <dgm:cxn modelId="{830A81D4-2FEC-4CD5-BF61-90A94BF0DB31}" type="presParOf" srcId="{B75D7E94-84BD-4E77-A6F4-1FB1ED62DBF1}" destId="{38824899-D254-4F71-A269-955EFEE3F9FA}" srcOrd="3" destOrd="0" presId="urn:microsoft.com/office/officeart/2008/layout/HalfCircleOrganizationChart"/>
    <dgm:cxn modelId="{0CCAA520-39ED-4F95-8AD5-B328C604041E}" type="presParOf" srcId="{82B5A7FC-D79B-481F-AAA6-6A21CD846D6A}" destId="{9786A4CA-56C0-46F4-9F5F-2D7F31B3CC77}" srcOrd="1" destOrd="0" presId="urn:microsoft.com/office/officeart/2008/layout/HalfCircleOrganizationChart"/>
    <dgm:cxn modelId="{E89F97EF-1886-441E-B131-003B43EC0E22}" type="presParOf" srcId="{9786A4CA-56C0-46F4-9F5F-2D7F31B3CC77}" destId="{A10D692F-EC80-439C-A838-FC9E8671996F}" srcOrd="0" destOrd="0" presId="urn:microsoft.com/office/officeart/2008/layout/HalfCircleOrganizationChart"/>
    <dgm:cxn modelId="{BC45C7AC-8E91-4895-9E0E-E39881CE10DA}" type="presParOf" srcId="{9786A4CA-56C0-46F4-9F5F-2D7F31B3CC77}" destId="{19358985-E372-42B9-B893-9F04EC0D0B05}" srcOrd="1" destOrd="0" presId="urn:microsoft.com/office/officeart/2008/layout/HalfCircleOrganizationChart"/>
    <dgm:cxn modelId="{6E92D73A-683A-45C4-8ED6-FF67EDEDA489}" type="presParOf" srcId="{19358985-E372-42B9-B893-9F04EC0D0B05}" destId="{3BF1C565-176D-4801-978F-BC297BD5F660}" srcOrd="0" destOrd="0" presId="urn:microsoft.com/office/officeart/2008/layout/HalfCircleOrganizationChart"/>
    <dgm:cxn modelId="{188B1666-5E7C-4E26-84E1-9BC85C2AC15C}" type="presParOf" srcId="{3BF1C565-176D-4801-978F-BC297BD5F660}" destId="{D7894DF0-5325-42A6-9CD9-230837F4F847}" srcOrd="0" destOrd="0" presId="urn:microsoft.com/office/officeart/2008/layout/HalfCircleOrganizationChart"/>
    <dgm:cxn modelId="{0961C696-4669-4530-A06C-9662C94D5333}" type="presParOf" srcId="{3BF1C565-176D-4801-978F-BC297BD5F660}" destId="{0B65B6E2-9E22-488E-9D31-631423027586}" srcOrd="1" destOrd="0" presId="urn:microsoft.com/office/officeart/2008/layout/HalfCircleOrganizationChart"/>
    <dgm:cxn modelId="{B311BD6D-7222-4C3E-ABE6-D3145C882F10}" type="presParOf" srcId="{3BF1C565-176D-4801-978F-BC297BD5F660}" destId="{6A311295-FE10-438C-82C9-A3ACB3537C05}" srcOrd="2" destOrd="0" presId="urn:microsoft.com/office/officeart/2008/layout/HalfCircleOrganizationChart"/>
    <dgm:cxn modelId="{0997A271-4EE0-4B94-BC2E-63FD179E264C}" type="presParOf" srcId="{3BF1C565-176D-4801-978F-BC297BD5F660}" destId="{17C82BD0-0F63-4C17-AE7C-00D148D0954F}" srcOrd="3" destOrd="0" presId="urn:microsoft.com/office/officeart/2008/layout/HalfCircleOrganizationChart"/>
    <dgm:cxn modelId="{AF064A4C-E132-4DB2-924F-F9ABB4BD681F}" type="presParOf" srcId="{19358985-E372-42B9-B893-9F04EC0D0B05}" destId="{82576FA1-34D9-43EA-8F7C-6DF014A13B7F}" srcOrd="1" destOrd="0" presId="urn:microsoft.com/office/officeart/2008/layout/HalfCircleOrganizationChart"/>
    <dgm:cxn modelId="{6996A901-53EC-4452-9EB6-A6B3D1741D83}" type="presParOf" srcId="{82576FA1-34D9-43EA-8F7C-6DF014A13B7F}" destId="{6799F562-5AD3-4064-B570-75D9BCE0CF7A}" srcOrd="0" destOrd="0" presId="urn:microsoft.com/office/officeart/2008/layout/HalfCircleOrganizationChart"/>
    <dgm:cxn modelId="{F3670790-02C3-47F7-9899-29743E174D53}" type="presParOf" srcId="{82576FA1-34D9-43EA-8F7C-6DF014A13B7F}" destId="{7A71D23A-ADD6-4922-95D1-3C196286DBB6}" srcOrd="1" destOrd="0" presId="urn:microsoft.com/office/officeart/2008/layout/HalfCircleOrganizationChart"/>
    <dgm:cxn modelId="{040AFC9E-52D1-4736-B6DD-95E56CF3ACCF}" type="presParOf" srcId="{7A71D23A-ADD6-4922-95D1-3C196286DBB6}" destId="{701C8E47-3161-4F47-82D2-5A89E3E65B40}" srcOrd="0" destOrd="0" presId="urn:microsoft.com/office/officeart/2008/layout/HalfCircleOrganizationChart"/>
    <dgm:cxn modelId="{C8891F46-52CC-4BA6-BB25-AADD878BCCFB}" type="presParOf" srcId="{701C8E47-3161-4F47-82D2-5A89E3E65B40}" destId="{4B0F7A24-3DA3-4C34-ADD7-FA8D432F81E6}" srcOrd="0" destOrd="0" presId="urn:microsoft.com/office/officeart/2008/layout/HalfCircleOrganizationChart"/>
    <dgm:cxn modelId="{2B068F47-9D97-4E9A-ABD8-7E0AAE6FB83C}" type="presParOf" srcId="{701C8E47-3161-4F47-82D2-5A89E3E65B40}" destId="{02C64031-4368-4B5E-8121-0691E5DEE315}" srcOrd="1" destOrd="0" presId="urn:microsoft.com/office/officeart/2008/layout/HalfCircleOrganizationChart"/>
    <dgm:cxn modelId="{59781CCC-1EB6-4ADF-B14B-33D325C04A0F}" type="presParOf" srcId="{701C8E47-3161-4F47-82D2-5A89E3E65B40}" destId="{6BC862C3-8DF1-49A2-AEC5-87185B9B5C97}" srcOrd="2" destOrd="0" presId="urn:microsoft.com/office/officeart/2008/layout/HalfCircleOrganizationChart"/>
    <dgm:cxn modelId="{505E3A32-18F0-4BDD-9F56-BE126BFF4C74}" type="presParOf" srcId="{701C8E47-3161-4F47-82D2-5A89E3E65B40}" destId="{33AF31CA-7987-4DAF-8322-12FFB06603A7}" srcOrd="3" destOrd="0" presId="urn:microsoft.com/office/officeart/2008/layout/HalfCircleOrganizationChart"/>
    <dgm:cxn modelId="{716D7FF6-AD50-4121-9006-B7D4977984F6}" type="presParOf" srcId="{7A71D23A-ADD6-4922-95D1-3C196286DBB6}" destId="{1F65C13D-2EC8-4566-8CE7-DCF95E4D991A}" srcOrd="1" destOrd="0" presId="urn:microsoft.com/office/officeart/2008/layout/HalfCircleOrganizationChart"/>
    <dgm:cxn modelId="{24EE73D1-762B-4B86-860A-83C3C73A99B9}" type="presParOf" srcId="{7A71D23A-ADD6-4922-95D1-3C196286DBB6}" destId="{799F732C-2AAD-4F5E-881A-5EBF3A5E1BEC}" srcOrd="2" destOrd="0" presId="urn:microsoft.com/office/officeart/2008/layout/HalfCircleOrganizationChart"/>
    <dgm:cxn modelId="{6E28AB34-4026-4D05-A470-AF46CCC776BF}" type="presParOf" srcId="{82576FA1-34D9-43EA-8F7C-6DF014A13B7F}" destId="{F2F5C9D4-EBE5-40F9-9D8A-9FCAAD8B15DB}" srcOrd="2" destOrd="0" presId="urn:microsoft.com/office/officeart/2008/layout/HalfCircleOrganizationChart"/>
    <dgm:cxn modelId="{F2C4C8CD-55B6-424A-AAE8-4C272B9810DA}" type="presParOf" srcId="{82576FA1-34D9-43EA-8F7C-6DF014A13B7F}" destId="{F01FC8CF-ECAE-4292-9F10-54C8FC90AB33}" srcOrd="3" destOrd="0" presId="urn:microsoft.com/office/officeart/2008/layout/HalfCircleOrganizationChart"/>
    <dgm:cxn modelId="{62A4E5AF-37BE-4C43-8A56-6218645F4D01}" type="presParOf" srcId="{F01FC8CF-ECAE-4292-9F10-54C8FC90AB33}" destId="{668A7B3A-BFC5-4314-9800-42CAA9AC59B0}" srcOrd="0" destOrd="0" presId="urn:microsoft.com/office/officeart/2008/layout/HalfCircleOrganizationChart"/>
    <dgm:cxn modelId="{BB2E2359-59D0-40B6-BCFF-D16BB8994F5E}" type="presParOf" srcId="{668A7B3A-BFC5-4314-9800-42CAA9AC59B0}" destId="{B46C398C-AC73-48D4-BFB2-528841102C96}" srcOrd="0" destOrd="0" presId="urn:microsoft.com/office/officeart/2008/layout/HalfCircleOrganizationChart"/>
    <dgm:cxn modelId="{68AF2633-0C04-4C35-B91A-CF877EEA9FCA}" type="presParOf" srcId="{668A7B3A-BFC5-4314-9800-42CAA9AC59B0}" destId="{AA210C7D-EC2B-458A-AD12-B89B0EB3AE3C}" srcOrd="1" destOrd="0" presId="urn:microsoft.com/office/officeart/2008/layout/HalfCircleOrganizationChart"/>
    <dgm:cxn modelId="{DF969709-1FA8-471F-88DC-6D46A7C788ED}" type="presParOf" srcId="{668A7B3A-BFC5-4314-9800-42CAA9AC59B0}" destId="{93AA9BA6-246D-4624-81DF-60209D1683D0}" srcOrd="2" destOrd="0" presId="urn:microsoft.com/office/officeart/2008/layout/HalfCircleOrganizationChart"/>
    <dgm:cxn modelId="{EB1AEDE4-6F2E-43BD-91DD-133C85A87C96}" type="presParOf" srcId="{668A7B3A-BFC5-4314-9800-42CAA9AC59B0}" destId="{1B4C8734-9FD4-4602-A474-AE7662DE3BD2}" srcOrd="3" destOrd="0" presId="urn:microsoft.com/office/officeart/2008/layout/HalfCircleOrganizationChart"/>
    <dgm:cxn modelId="{14AA9959-817B-444F-9126-AFBE439D3D42}" type="presParOf" srcId="{F01FC8CF-ECAE-4292-9F10-54C8FC90AB33}" destId="{334377CE-596D-409A-A93D-DB957813C302}" srcOrd="1" destOrd="0" presId="urn:microsoft.com/office/officeart/2008/layout/HalfCircleOrganizationChart"/>
    <dgm:cxn modelId="{094910DC-27C5-43BD-A396-BEE00CEE9E7D}" type="presParOf" srcId="{F01FC8CF-ECAE-4292-9F10-54C8FC90AB33}" destId="{F7924BC1-EC21-45E0-A183-ED3CB13C9486}" srcOrd="2" destOrd="0" presId="urn:microsoft.com/office/officeart/2008/layout/HalfCircleOrganizationChart"/>
    <dgm:cxn modelId="{1305A43B-E234-408A-BA8D-086AA1F463E4}" type="presParOf" srcId="{82576FA1-34D9-43EA-8F7C-6DF014A13B7F}" destId="{4FD5D1CE-774F-4DD1-B7DB-E71F714373A6}" srcOrd="4" destOrd="0" presId="urn:microsoft.com/office/officeart/2008/layout/HalfCircleOrganizationChart"/>
    <dgm:cxn modelId="{A30C11C2-FEB9-4E0A-9370-831B0766C026}" type="presParOf" srcId="{82576FA1-34D9-43EA-8F7C-6DF014A13B7F}" destId="{79C4D655-3D53-47DE-9815-DCF7AEA1E8DD}" srcOrd="5" destOrd="0" presId="urn:microsoft.com/office/officeart/2008/layout/HalfCircleOrganizationChart"/>
    <dgm:cxn modelId="{7127D72A-4229-4C05-9708-638E0F14E799}" type="presParOf" srcId="{79C4D655-3D53-47DE-9815-DCF7AEA1E8DD}" destId="{6327B3BD-C459-4C2A-ACC8-26588C9F4765}" srcOrd="0" destOrd="0" presId="urn:microsoft.com/office/officeart/2008/layout/HalfCircleOrganizationChart"/>
    <dgm:cxn modelId="{8ED71AE3-2DB7-4AD2-A5CA-C0265F630DBD}" type="presParOf" srcId="{6327B3BD-C459-4C2A-ACC8-26588C9F4765}" destId="{571A67F4-AD79-4620-944B-00E98EE3F6C1}" srcOrd="0" destOrd="0" presId="urn:microsoft.com/office/officeart/2008/layout/HalfCircleOrganizationChart"/>
    <dgm:cxn modelId="{D96EE2EB-538E-433B-A101-0C70A7F1411D}" type="presParOf" srcId="{6327B3BD-C459-4C2A-ACC8-26588C9F4765}" destId="{C4E665CD-6260-46B8-BA34-02E38E1B7440}" srcOrd="1" destOrd="0" presId="urn:microsoft.com/office/officeart/2008/layout/HalfCircleOrganizationChart"/>
    <dgm:cxn modelId="{91D81302-4FD0-4712-ACF5-97208BEE2AA9}" type="presParOf" srcId="{6327B3BD-C459-4C2A-ACC8-26588C9F4765}" destId="{FECC9EA1-E7D4-44B0-A110-D1AC8DEB1C7C}" srcOrd="2" destOrd="0" presId="urn:microsoft.com/office/officeart/2008/layout/HalfCircleOrganizationChart"/>
    <dgm:cxn modelId="{157C07B6-6D26-4BC8-B678-E8EAA800E832}" type="presParOf" srcId="{6327B3BD-C459-4C2A-ACC8-26588C9F4765}" destId="{D7BCD79C-31C2-4D5B-A2E9-BCA0079F141F}" srcOrd="3" destOrd="0" presId="urn:microsoft.com/office/officeart/2008/layout/HalfCircleOrganizationChart"/>
    <dgm:cxn modelId="{80261FC8-238D-460D-B934-3D82F9A75B0E}" type="presParOf" srcId="{79C4D655-3D53-47DE-9815-DCF7AEA1E8DD}" destId="{DD23720E-2EDB-42E3-8413-BA58672E1083}" srcOrd="1" destOrd="0" presId="urn:microsoft.com/office/officeart/2008/layout/HalfCircleOrganizationChart"/>
    <dgm:cxn modelId="{FCF1830E-DE12-4259-BFC6-AFB97C21C6A2}" type="presParOf" srcId="{79C4D655-3D53-47DE-9815-DCF7AEA1E8DD}" destId="{BCDAB932-8598-4B4A-810E-B29AA52581AE}" srcOrd="2" destOrd="0" presId="urn:microsoft.com/office/officeart/2008/layout/HalfCircleOrganizationChart"/>
    <dgm:cxn modelId="{7E55BE11-779F-443E-945C-C68F396ADE20}" type="presParOf" srcId="{82576FA1-34D9-43EA-8F7C-6DF014A13B7F}" destId="{5E2A4897-4C78-4DE6-A37B-2184A10409FE}" srcOrd="6" destOrd="0" presId="urn:microsoft.com/office/officeart/2008/layout/HalfCircleOrganizationChart"/>
    <dgm:cxn modelId="{4DDA01B0-6EAB-4BF9-BD41-E101DCDCA610}" type="presParOf" srcId="{82576FA1-34D9-43EA-8F7C-6DF014A13B7F}" destId="{C6817246-DA11-498A-8A21-BE4188080068}" srcOrd="7" destOrd="0" presId="urn:microsoft.com/office/officeart/2008/layout/HalfCircleOrganizationChart"/>
    <dgm:cxn modelId="{07E0B843-3188-43C0-98E5-43B24865C505}" type="presParOf" srcId="{C6817246-DA11-498A-8A21-BE4188080068}" destId="{95C96C9A-A05D-4D45-934D-DB085EC3CDFB}" srcOrd="0" destOrd="0" presId="urn:microsoft.com/office/officeart/2008/layout/HalfCircleOrganizationChart"/>
    <dgm:cxn modelId="{3240AEF0-9CA4-464D-8C50-9942B1630FBC}" type="presParOf" srcId="{95C96C9A-A05D-4D45-934D-DB085EC3CDFB}" destId="{54392B97-68B6-458F-8312-8C05E62C3693}" srcOrd="0" destOrd="0" presId="urn:microsoft.com/office/officeart/2008/layout/HalfCircleOrganizationChart"/>
    <dgm:cxn modelId="{4DDDC5E8-F3BF-45FE-8147-6103A01BC2B3}" type="presParOf" srcId="{95C96C9A-A05D-4D45-934D-DB085EC3CDFB}" destId="{7A6821C9-04DD-43BD-A616-084C8FAD3CA6}" srcOrd="1" destOrd="0" presId="urn:microsoft.com/office/officeart/2008/layout/HalfCircleOrganizationChart"/>
    <dgm:cxn modelId="{BF5BA926-9EE0-4EEC-B2A8-6DC33E00FC7E}" type="presParOf" srcId="{95C96C9A-A05D-4D45-934D-DB085EC3CDFB}" destId="{FC523C52-535C-409D-AFF4-687BA98BE140}" srcOrd="2" destOrd="0" presId="urn:microsoft.com/office/officeart/2008/layout/HalfCircleOrganizationChart"/>
    <dgm:cxn modelId="{AFB4F05B-9DE7-4CD1-9153-12535DA28A1A}" type="presParOf" srcId="{95C96C9A-A05D-4D45-934D-DB085EC3CDFB}" destId="{6CBF2E84-B3F8-456D-B46C-9D9D7135E03F}" srcOrd="3" destOrd="0" presId="urn:microsoft.com/office/officeart/2008/layout/HalfCircleOrganizationChart"/>
    <dgm:cxn modelId="{CC5EC471-3FCB-4CB9-85EC-9694C38B4516}" type="presParOf" srcId="{C6817246-DA11-498A-8A21-BE4188080068}" destId="{85CAAE7F-D59A-4114-8636-BE3DED167338}" srcOrd="1" destOrd="0" presId="urn:microsoft.com/office/officeart/2008/layout/HalfCircleOrganizationChart"/>
    <dgm:cxn modelId="{C9E4B627-38F1-4E46-9CDB-CEDA4EA3F305}" type="presParOf" srcId="{C6817246-DA11-498A-8A21-BE4188080068}" destId="{21E7D987-BF19-4BD2-9C7C-FC8513A17505}" srcOrd="2" destOrd="0" presId="urn:microsoft.com/office/officeart/2008/layout/HalfCircleOrganizationChart"/>
    <dgm:cxn modelId="{EB490530-FBDE-41F5-B9EE-451890942E9E}" type="presParOf" srcId="{82576FA1-34D9-43EA-8F7C-6DF014A13B7F}" destId="{79FD0BDA-9F60-41C1-9739-F28C0395D0DD}" srcOrd="8" destOrd="0" presId="urn:microsoft.com/office/officeart/2008/layout/HalfCircleOrganizationChart"/>
    <dgm:cxn modelId="{AD246AA6-587E-4C70-B3A1-0B93DBA04CF9}" type="presParOf" srcId="{82576FA1-34D9-43EA-8F7C-6DF014A13B7F}" destId="{399CC9BC-C912-4AA2-820A-F95225B02DB3}" srcOrd="9" destOrd="0" presId="urn:microsoft.com/office/officeart/2008/layout/HalfCircleOrganizationChart"/>
    <dgm:cxn modelId="{67FA44E1-91C5-4526-96B4-0B25692F9EE8}" type="presParOf" srcId="{399CC9BC-C912-4AA2-820A-F95225B02DB3}" destId="{ACF06E78-266D-4D21-86C3-CD86BE619F11}" srcOrd="0" destOrd="0" presId="urn:microsoft.com/office/officeart/2008/layout/HalfCircleOrganizationChart"/>
    <dgm:cxn modelId="{20F0C7D9-7F9E-4924-B19B-BF74EBFB4F80}" type="presParOf" srcId="{ACF06E78-266D-4D21-86C3-CD86BE619F11}" destId="{68E55595-C139-4990-BBB7-B49C4CF5C5A3}" srcOrd="0" destOrd="0" presId="urn:microsoft.com/office/officeart/2008/layout/HalfCircleOrganizationChart"/>
    <dgm:cxn modelId="{F2759275-5030-420D-8B86-F8657D8E3EAC}" type="presParOf" srcId="{ACF06E78-266D-4D21-86C3-CD86BE619F11}" destId="{791CD466-064D-4E08-A0FF-268CADADA4ED}" srcOrd="1" destOrd="0" presId="urn:microsoft.com/office/officeart/2008/layout/HalfCircleOrganizationChart"/>
    <dgm:cxn modelId="{63321ACE-27FE-437A-8E59-EA063E1F9556}" type="presParOf" srcId="{ACF06E78-266D-4D21-86C3-CD86BE619F11}" destId="{DB237E8A-BDAD-4EB7-A92D-CDD4A097CB3D}" srcOrd="2" destOrd="0" presId="urn:microsoft.com/office/officeart/2008/layout/HalfCircleOrganizationChart"/>
    <dgm:cxn modelId="{4BDB1A95-A2DF-4948-8749-45C55AB29486}" type="presParOf" srcId="{ACF06E78-266D-4D21-86C3-CD86BE619F11}" destId="{B5E92720-8C76-4BA4-8E26-76F0A6B0B03F}" srcOrd="3" destOrd="0" presId="urn:microsoft.com/office/officeart/2008/layout/HalfCircleOrganizationChart"/>
    <dgm:cxn modelId="{713BD48E-41BC-4665-A11D-0B7B61640C86}" type="presParOf" srcId="{399CC9BC-C912-4AA2-820A-F95225B02DB3}" destId="{63F2BDB4-9D31-448D-8EF5-AFAD7F7B2947}" srcOrd="1" destOrd="0" presId="urn:microsoft.com/office/officeart/2008/layout/HalfCircleOrganizationChart"/>
    <dgm:cxn modelId="{761ECCD7-AF3A-4234-A296-4DF6A65ADEDB}" type="presParOf" srcId="{399CC9BC-C912-4AA2-820A-F95225B02DB3}" destId="{F990FE20-A9B2-4B9D-ABCA-7504F8CDE6C6}" srcOrd="2" destOrd="0" presId="urn:microsoft.com/office/officeart/2008/layout/HalfCircleOrganizationChart"/>
    <dgm:cxn modelId="{B2E4ADF1-E712-4639-9E1B-7409300E1B94}" type="presParOf" srcId="{19358985-E372-42B9-B893-9F04EC0D0B05}" destId="{F148D593-1455-4813-AD07-4DD5922B159F}" srcOrd="2" destOrd="0" presId="urn:microsoft.com/office/officeart/2008/layout/HalfCircleOrganizationChart"/>
    <dgm:cxn modelId="{26C4CE80-4FC7-49AA-B4D0-53F09D179D21}" type="presParOf" srcId="{82B5A7FC-D79B-481F-AAA6-6A21CD846D6A}" destId="{88E492BD-7AEC-47C6-AD8B-9E270B57FA17}" srcOrd="2" destOrd="0" presId="urn:microsoft.com/office/officeart/2008/layout/HalfCircleOrganizationChart"/>
    <dgm:cxn modelId="{E74DCE12-93A5-4292-9F6D-C8E269A96836}" type="presParOf" srcId="{72F2E0DC-0291-4DFD-B9DF-BF972EE4E366}" destId="{7065319D-7AEA-4C4F-9AD5-F44D6E055647}" srcOrd="2" destOrd="0" presId="urn:microsoft.com/office/officeart/2008/layout/HalfCircleOrganizationChart"/>
    <dgm:cxn modelId="{FDD13919-4F9C-468A-89C7-B3A24522AB11}" type="presParOf" srcId="{72F2E0DC-0291-4DFD-B9DF-BF972EE4E366}" destId="{D31CF626-9379-4A64-AF90-C4C3D090F40B}" srcOrd="3" destOrd="0" presId="urn:microsoft.com/office/officeart/2008/layout/HalfCircleOrganizationChart"/>
    <dgm:cxn modelId="{35537353-079D-43F6-89CA-A8C49355701B}" type="presParOf" srcId="{D31CF626-9379-4A64-AF90-C4C3D090F40B}" destId="{A63ED71C-2994-4AC1-B197-B77461348312}" srcOrd="0" destOrd="0" presId="urn:microsoft.com/office/officeart/2008/layout/HalfCircleOrganizationChart"/>
    <dgm:cxn modelId="{C4C3B664-7F33-49D7-B29A-A16367E854AE}" type="presParOf" srcId="{A63ED71C-2994-4AC1-B197-B77461348312}" destId="{C86010CB-EBD6-4CDD-9297-F467998A7B5B}" srcOrd="0" destOrd="0" presId="urn:microsoft.com/office/officeart/2008/layout/HalfCircleOrganizationChart"/>
    <dgm:cxn modelId="{375DDFA8-1B07-4B2B-8273-4675CA5E216F}" type="presParOf" srcId="{A63ED71C-2994-4AC1-B197-B77461348312}" destId="{F57AB593-D2D6-49DA-86E6-6933A8277FDF}" srcOrd="1" destOrd="0" presId="urn:microsoft.com/office/officeart/2008/layout/HalfCircleOrganizationChart"/>
    <dgm:cxn modelId="{8D7AD9BA-0178-404C-B6AE-52ABAD74DA35}" type="presParOf" srcId="{A63ED71C-2994-4AC1-B197-B77461348312}" destId="{0E8626AD-21BD-4A91-8A32-69600A4AAC44}" srcOrd="2" destOrd="0" presId="urn:microsoft.com/office/officeart/2008/layout/HalfCircleOrganizationChart"/>
    <dgm:cxn modelId="{202B8FED-8981-47F2-AE1B-969A01A444FA}" type="presParOf" srcId="{A63ED71C-2994-4AC1-B197-B77461348312}" destId="{AF5BDB85-8FDC-4631-AC7D-BF720347BEBB}" srcOrd="3" destOrd="0" presId="urn:microsoft.com/office/officeart/2008/layout/HalfCircleOrganizationChart"/>
    <dgm:cxn modelId="{12AC9FD4-7C3E-41B8-B296-7C2D3CCDBCBB}" type="presParOf" srcId="{D31CF626-9379-4A64-AF90-C4C3D090F40B}" destId="{B741605C-0AA8-41D3-AAFD-A8018F234A19}" srcOrd="1" destOrd="0" presId="urn:microsoft.com/office/officeart/2008/layout/HalfCircleOrganizationChart"/>
    <dgm:cxn modelId="{F39B1D0F-3043-4F29-9C04-C947FA394BA4}" type="presParOf" srcId="{B741605C-0AA8-41D3-AAFD-A8018F234A19}" destId="{B0B1D847-C44D-4D4E-8FF2-0A4C7880237A}" srcOrd="0" destOrd="0" presId="urn:microsoft.com/office/officeart/2008/layout/HalfCircleOrganizationChart"/>
    <dgm:cxn modelId="{C381365D-45B1-4CC2-A6BC-D3BFA3737554}" type="presParOf" srcId="{B741605C-0AA8-41D3-AAFD-A8018F234A19}" destId="{6ADD7C2B-DDD8-41FC-9036-2136223F9D79}" srcOrd="1" destOrd="0" presId="urn:microsoft.com/office/officeart/2008/layout/HalfCircleOrganizationChart"/>
    <dgm:cxn modelId="{13D1933F-6A9D-45B4-BD02-CC4BAC7B9680}" type="presParOf" srcId="{6ADD7C2B-DDD8-41FC-9036-2136223F9D79}" destId="{5FBC1A8C-AF8D-403F-902F-F896528A9D2C}" srcOrd="0" destOrd="0" presId="urn:microsoft.com/office/officeart/2008/layout/HalfCircleOrganizationChart"/>
    <dgm:cxn modelId="{82465B01-E2F2-42EF-AE9C-E814BCB9DC55}" type="presParOf" srcId="{5FBC1A8C-AF8D-403F-902F-F896528A9D2C}" destId="{C2CC1E50-A295-4166-8CAD-2AB737FCFC95}" srcOrd="0" destOrd="0" presId="urn:microsoft.com/office/officeart/2008/layout/HalfCircleOrganizationChart"/>
    <dgm:cxn modelId="{B5E7B7C3-66D7-46ED-9413-572DD55948D9}" type="presParOf" srcId="{5FBC1A8C-AF8D-403F-902F-F896528A9D2C}" destId="{B22BC302-06D2-4290-88E8-BDEE7B017EC9}" srcOrd="1" destOrd="0" presId="urn:microsoft.com/office/officeart/2008/layout/HalfCircleOrganizationChart"/>
    <dgm:cxn modelId="{9D353143-2A1B-4ADF-93A5-752C9AF62D91}" type="presParOf" srcId="{5FBC1A8C-AF8D-403F-902F-F896528A9D2C}" destId="{B859E836-072E-4720-BF7B-F95D3E0BBCCE}" srcOrd="2" destOrd="0" presId="urn:microsoft.com/office/officeart/2008/layout/HalfCircleOrganizationChart"/>
    <dgm:cxn modelId="{3F98CA9A-5066-4DC3-8651-41BCDDDBF3AD}" type="presParOf" srcId="{5FBC1A8C-AF8D-403F-902F-F896528A9D2C}" destId="{EB618B30-3191-49DC-A3DA-50B0592AAB29}" srcOrd="3" destOrd="0" presId="urn:microsoft.com/office/officeart/2008/layout/HalfCircleOrganizationChart"/>
    <dgm:cxn modelId="{33C7908F-6697-4EB0-8FCB-4A702D753190}" type="presParOf" srcId="{6ADD7C2B-DDD8-41FC-9036-2136223F9D79}" destId="{95F5E3D4-EC39-4111-8DB7-5E35321A93B8}" srcOrd="1" destOrd="0" presId="urn:microsoft.com/office/officeart/2008/layout/HalfCircleOrganizationChart"/>
    <dgm:cxn modelId="{976E382F-5BD2-40D5-B9EF-4BEC1033BB15}" type="presParOf" srcId="{95F5E3D4-EC39-4111-8DB7-5E35321A93B8}" destId="{A4C2E95B-63F7-4A24-8ABE-6BD3C3D4DDD7}" srcOrd="0" destOrd="0" presId="urn:microsoft.com/office/officeart/2008/layout/HalfCircleOrganizationChart"/>
    <dgm:cxn modelId="{A6715D77-02A2-4812-AD12-14FE51B16226}" type="presParOf" srcId="{95F5E3D4-EC39-4111-8DB7-5E35321A93B8}" destId="{EB2ADF7E-A03F-4EEC-BDAE-98823AD9C2D8}" srcOrd="1" destOrd="0" presId="urn:microsoft.com/office/officeart/2008/layout/HalfCircleOrganizationChart"/>
    <dgm:cxn modelId="{F92C5943-34F4-4DCC-93AA-7A4B7B047F85}" type="presParOf" srcId="{EB2ADF7E-A03F-4EEC-BDAE-98823AD9C2D8}" destId="{9FA60AEB-4652-43B2-A0E5-E35A6A92DC98}" srcOrd="0" destOrd="0" presId="urn:microsoft.com/office/officeart/2008/layout/HalfCircleOrganizationChart"/>
    <dgm:cxn modelId="{1904847F-B839-4FAB-8C15-5567EA24394C}" type="presParOf" srcId="{9FA60AEB-4652-43B2-A0E5-E35A6A92DC98}" destId="{FCE61673-C835-4432-BEFE-DA0F88C5191B}" srcOrd="0" destOrd="0" presId="urn:microsoft.com/office/officeart/2008/layout/HalfCircleOrganizationChart"/>
    <dgm:cxn modelId="{209F1871-9996-40A2-96D4-ED4D463A0DEE}" type="presParOf" srcId="{9FA60AEB-4652-43B2-A0E5-E35A6A92DC98}" destId="{05226283-39AE-4E11-89D8-66166F653122}" srcOrd="1" destOrd="0" presId="urn:microsoft.com/office/officeart/2008/layout/HalfCircleOrganizationChart"/>
    <dgm:cxn modelId="{8F0E5629-7117-4446-B1AC-A1FE9191E5FF}" type="presParOf" srcId="{9FA60AEB-4652-43B2-A0E5-E35A6A92DC98}" destId="{4C4565D4-0EC2-486B-921E-F81CE4D2AD98}" srcOrd="2" destOrd="0" presId="urn:microsoft.com/office/officeart/2008/layout/HalfCircleOrganizationChart"/>
    <dgm:cxn modelId="{244027D0-81DA-463A-A1A4-13419EB43454}" type="presParOf" srcId="{9FA60AEB-4652-43B2-A0E5-E35A6A92DC98}" destId="{8986EB74-E668-4EA4-A372-B0EE64BAA9F0}" srcOrd="3" destOrd="0" presId="urn:microsoft.com/office/officeart/2008/layout/HalfCircleOrganizationChart"/>
    <dgm:cxn modelId="{851BC1E2-5CFB-4443-8E45-511F288787BC}" type="presParOf" srcId="{EB2ADF7E-A03F-4EEC-BDAE-98823AD9C2D8}" destId="{0F69CCCB-25DD-40E7-B0C5-E051C64DEF41}" srcOrd="1" destOrd="0" presId="urn:microsoft.com/office/officeart/2008/layout/HalfCircleOrganizationChart"/>
    <dgm:cxn modelId="{6AC9B215-D5CE-44BD-9C8F-C0006C3DB938}" type="presParOf" srcId="{EB2ADF7E-A03F-4EEC-BDAE-98823AD9C2D8}" destId="{968C09EF-B736-4089-AB5B-2F573EE91274}" srcOrd="2" destOrd="0" presId="urn:microsoft.com/office/officeart/2008/layout/HalfCircleOrganizationChart"/>
    <dgm:cxn modelId="{AC458EBC-F3AD-4999-8FD7-8EB1449B8F37}" type="presParOf" srcId="{95F5E3D4-EC39-4111-8DB7-5E35321A93B8}" destId="{26AEC6C0-D842-4AB4-8772-530964FEE64B}" srcOrd="2" destOrd="0" presId="urn:microsoft.com/office/officeart/2008/layout/HalfCircleOrganizationChart"/>
    <dgm:cxn modelId="{33005BCD-9CF9-4DD2-BAFF-84BDC27A2001}" type="presParOf" srcId="{95F5E3D4-EC39-4111-8DB7-5E35321A93B8}" destId="{8566B0C4-E686-4434-83FC-43B98EDFD952}" srcOrd="3" destOrd="0" presId="urn:microsoft.com/office/officeart/2008/layout/HalfCircleOrganizationChart"/>
    <dgm:cxn modelId="{8D971C07-7F14-4417-8D6D-D0A146DA73C9}" type="presParOf" srcId="{8566B0C4-E686-4434-83FC-43B98EDFD952}" destId="{CCA18430-FA6B-496C-8F27-878020AA02D9}" srcOrd="0" destOrd="0" presId="urn:microsoft.com/office/officeart/2008/layout/HalfCircleOrganizationChart"/>
    <dgm:cxn modelId="{2C95D7AB-0746-4C0C-A3E9-FA82B3B287FB}" type="presParOf" srcId="{CCA18430-FA6B-496C-8F27-878020AA02D9}" destId="{A315D9EB-3D22-47BA-9578-BF323ED0628F}" srcOrd="0" destOrd="0" presId="urn:microsoft.com/office/officeart/2008/layout/HalfCircleOrganizationChart"/>
    <dgm:cxn modelId="{6AA2142C-8A57-4652-9AB3-BD39F6938B79}" type="presParOf" srcId="{CCA18430-FA6B-496C-8F27-878020AA02D9}" destId="{7F698366-6A5A-475F-8012-AFF75FE3CB10}" srcOrd="1" destOrd="0" presId="urn:microsoft.com/office/officeart/2008/layout/HalfCircleOrganizationChart"/>
    <dgm:cxn modelId="{21FDA6B2-12D6-439C-AB57-E0940B9B4615}" type="presParOf" srcId="{CCA18430-FA6B-496C-8F27-878020AA02D9}" destId="{71A66634-2179-4C63-9F78-73440B982AD0}" srcOrd="2" destOrd="0" presId="urn:microsoft.com/office/officeart/2008/layout/HalfCircleOrganizationChart"/>
    <dgm:cxn modelId="{5A55DFFE-5C32-4BB9-BAD2-8A1B69E6645B}" type="presParOf" srcId="{CCA18430-FA6B-496C-8F27-878020AA02D9}" destId="{DB1E1432-26AB-4431-ADC9-90B876A4BDBE}" srcOrd="3" destOrd="0" presId="urn:microsoft.com/office/officeart/2008/layout/HalfCircleOrganizationChart"/>
    <dgm:cxn modelId="{FDC40C84-CC71-4B20-BE09-C42C36E1BD66}" type="presParOf" srcId="{8566B0C4-E686-4434-83FC-43B98EDFD952}" destId="{90527C59-7063-4131-945D-E100AC47E691}" srcOrd="1" destOrd="0" presId="urn:microsoft.com/office/officeart/2008/layout/HalfCircleOrganizationChart"/>
    <dgm:cxn modelId="{FFC8BB56-2B47-4C21-B482-90D23908CA66}" type="presParOf" srcId="{8566B0C4-E686-4434-83FC-43B98EDFD952}" destId="{9BA780E3-4CC9-43E8-8ABF-5E407FEA561D}" srcOrd="2" destOrd="0" presId="urn:microsoft.com/office/officeart/2008/layout/HalfCircleOrganizationChart"/>
    <dgm:cxn modelId="{DFF5ECEF-7B55-446B-81CF-79868311FDE2}" type="presParOf" srcId="{95F5E3D4-EC39-4111-8DB7-5E35321A93B8}" destId="{C03A780F-C53F-4773-99CC-C2E4928C4CEB}" srcOrd="4" destOrd="0" presId="urn:microsoft.com/office/officeart/2008/layout/HalfCircleOrganizationChart"/>
    <dgm:cxn modelId="{99D19293-A9FE-4130-AD3C-D0F088143E03}" type="presParOf" srcId="{95F5E3D4-EC39-4111-8DB7-5E35321A93B8}" destId="{872CCCAA-5A84-4E0E-A1AF-93A32C66327F}" srcOrd="5" destOrd="0" presId="urn:microsoft.com/office/officeart/2008/layout/HalfCircleOrganizationChart"/>
    <dgm:cxn modelId="{CDA66A46-9C1D-4FA7-916F-E5B5595AC315}" type="presParOf" srcId="{872CCCAA-5A84-4E0E-A1AF-93A32C66327F}" destId="{00E0F6F3-5AAE-409C-93CB-EFFE1899D845}" srcOrd="0" destOrd="0" presId="urn:microsoft.com/office/officeart/2008/layout/HalfCircleOrganizationChart"/>
    <dgm:cxn modelId="{A6C5DAA7-9AE7-4535-9FC7-7660C5719366}" type="presParOf" srcId="{00E0F6F3-5AAE-409C-93CB-EFFE1899D845}" destId="{B8DCF528-3F09-4E54-9673-446B70F6F7DF}" srcOrd="0" destOrd="0" presId="urn:microsoft.com/office/officeart/2008/layout/HalfCircleOrganizationChart"/>
    <dgm:cxn modelId="{234732B2-535B-4773-B968-D5E28B1F633D}" type="presParOf" srcId="{00E0F6F3-5AAE-409C-93CB-EFFE1899D845}" destId="{7BDE8647-1306-461A-B434-147D3EC3535C}" srcOrd="1" destOrd="0" presId="urn:microsoft.com/office/officeart/2008/layout/HalfCircleOrganizationChart"/>
    <dgm:cxn modelId="{2F68A81A-7670-4B1F-98E7-70F61E913407}" type="presParOf" srcId="{00E0F6F3-5AAE-409C-93CB-EFFE1899D845}" destId="{2103A7D8-D16C-4617-9F47-1FC5D5D84D1E}" srcOrd="2" destOrd="0" presId="urn:microsoft.com/office/officeart/2008/layout/HalfCircleOrganizationChart"/>
    <dgm:cxn modelId="{AEDAC0A1-B5A1-4057-8A9F-9DBD4461D52B}" type="presParOf" srcId="{00E0F6F3-5AAE-409C-93CB-EFFE1899D845}" destId="{449B3492-58F0-42AB-A0F6-CC5B4585D0EC}" srcOrd="3" destOrd="0" presId="urn:microsoft.com/office/officeart/2008/layout/HalfCircleOrganizationChart"/>
    <dgm:cxn modelId="{BCDB3182-A771-433B-B357-F4AACB08CD8D}" type="presParOf" srcId="{872CCCAA-5A84-4E0E-A1AF-93A32C66327F}" destId="{AA1ED55C-855D-45A5-827C-45D5A94062CA}" srcOrd="1" destOrd="0" presId="urn:microsoft.com/office/officeart/2008/layout/HalfCircleOrganizationChart"/>
    <dgm:cxn modelId="{F4376965-8668-4E47-8042-1915987E8C39}" type="presParOf" srcId="{872CCCAA-5A84-4E0E-A1AF-93A32C66327F}" destId="{30C37BAF-F740-415D-8F06-571DE83BA62F}" srcOrd="2" destOrd="0" presId="urn:microsoft.com/office/officeart/2008/layout/HalfCircleOrganizationChart"/>
    <dgm:cxn modelId="{3A36889F-8455-4B0E-BCDB-95BE9A0D8335}" type="presParOf" srcId="{95F5E3D4-EC39-4111-8DB7-5E35321A93B8}" destId="{74B90CA4-55AE-4DA8-9AA3-6D773FA3F3D6}" srcOrd="6" destOrd="0" presId="urn:microsoft.com/office/officeart/2008/layout/HalfCircleOrganizationChart"/>
    <dgm:cxn modelId="{67D5CAFA-6F96-48B8-80CC-7AC9B524EB6C}" type="presParOf" srcId="{95F5E3D4-EC39-4111-8DB7-5E35321A93B8}" destId="{95F96F23-19CD-4415-9CFD-E0E3AEC6EB3D}" srcOrd="7" destOrd="0" presId="urn:microsoft.com/office/officeart/2008/layout/HalfCircleOrganizationChart"/>
    <dgm:cxn modelId="{99981741-F050-4CE0-A6DE-9DE1AF663A24}" type="presParOf" srcId="{95F96F23-19CD-4415-9CFD-E0E3AEC6EB3D}" destId="{75308534-8F0C-497F-B2D1-E2B7558F598A}" srcOrd="0" destOrd="0" presId="urn:microsoft.com/office/officeart/2008/layout/HalfCircleOrganizationChart"/>
    <dgm:cxn modelId="{4271FB2D-16BC-4455-BBB3-F6EA1525D24C}" type="presParOf" srcId="{75308534-8F0C-497F-B2D1-E2B7558F598A}" destId="{7C8BF764-E134-4536-8322-57D54AAD801C}" srcOrd="0" destOrd="0" presId="urn:microsoft.com/office/officeart/2008/layout/HalfCircleOrganizationChart"/>
    <dgm:cxn modelId="{F9BE3FCF-AED5-478E-ACE6-22DF0AAFA27B}" type="presParOf" srcId="{75308534-8F0C-497F-B2D1-E2B7558F598A}" destId="{C1F4DD52-0287-4832-8729-0FE369001B5A}" srcOrd="1" destOrd="0" presId="urn:microsoft.com/office/officeart/2008/layout/HalfCircleOrganizationChart"/>
    <dgm:cxn modelId="{AA644A1E-B7A5-4CC5-B866-FCC413F19F94}" type="presParOf" srcId="{75308534-8F0C-497F-B2D1-E2B7558F598A}" destId="{47682F86-6207-48CC-A1D6-E0E8431CBDF3}" srcOrd="2" destOrd="0" presId="urn:microsoft.com/office/officeart/2008/layout/HalfCircleOrganizationChart"/>
    <dgm:cxn modelId="{F8397546-469F-4681-934D-0D1D4B94180F}" type="presParOf" srcId="{75308534-8F0C-497F-B2D1-E2B7558F598A}" destId="{CF68D1C3-7A07-4CC9-B2CA-8B0897A884B6}" srcOrd="3" destOrd="0" presId="urn:microsoft.com/office/officeart/2008/layout/HalfCircleOrganizationChart"/>
    <dgm:cxn modelId="{CC73C358-F5BF-4D7E-86CB-6326D964F7C8}" type="presParOf" srcId="{95F96F23-19CD-4415-9CFD-E0E3AEC6EB3D}" destId="{868A8031-2256-4519-A053-81904FFB451F}" srcOrd="1" destOrd="0" presId="urn:microsoft.com/office/officeart/2008/layout/HalfCircleOrganizationChart"/>
    <dgm:cxn modelId="{AA020459-4815-4DE3-9956-D28220AAE638}" type="presParOf" srcId="{95F96F23-19CD-4415-9CFD-E0E3AEC6EB3D}" destId="{302BA1F0-1453-4763-9C60-2C378E40B237}" srcOrd="2" destOrd="0" presId="urn:microsoft.com/office/officeart/2008/layout/HalfCircleOrganizationChart"/>
    <dgm:cxn modelId="{A50C2442-6276-4585-9661-4D2A8349B361}" type="presParOf" srcId="{95F5E3D4-EC39-4111-8DB7-5E35321A93B8}" destId="{56A8D70A-9915-44FF-A96A-5A61020D94D7}" srcOrd="8" destOrd="0" presId="urn:microsoft.com/office/officeart/2008/layout/HalfCircleOrganizationChart"/>
    <dgm:cxn modelId="{739876D4-71E9-49AB-BFB1-19C2373A3746}" type="presParOf" srcId="{95F5E3D4-EC39-4111-8DB7-5E35321A93B8}" destId="{788CF50A-5F98-43F2-A1AE-6910ADE1455E}" srcOrd="9" destOrd="0" presId="urn:microsoft.com/office/officeart/2008/layout/HalfCircleOrganizationChart"/>
    <dgm:cxn modelId="{46E29060-A00E-4922-97E7-E05C9E18427F}" type="presParOf" srcId="{788CF50A-5F98-43F2-A1AE-6910ADE1455E}" destId="{F4A1C3CF-2FC9-4E66-994C-A5FBE85E2ECE}" srcOrd="0" destOrd="0" presId="urn:microsoft.com/office/officeart/2008/layout/HalfCircleOrganizationChart"/>
    <dgm:cxn modelId="{9A76E331-9C8D-4C84-9205-FDA7A3F67265}" type="presParOf" srcId="{F4A1C3CF-2FC9-4E66-994C-A5FBE85E2ECE}" destId="{E4CBF692-8C55-4FEA-8F92-5C0D609FDB35}" srcOrd="0" destOrd="0" presId="urn:microsoft.com/office/officeart/2008/layout/HalfCircleOrganizationChart"/>
    <dgm:cxn modelId="{E890ED58-7534-4408-B9C2-79F828DE5AB1}" type="presParOf" srcId="{F4A1C3CF-2FC9-4E66-994C-A5FBE85E2ECE}" destId="{68FB66F2-0FDD-49A7-8071-A417352EC175}" srcOrd="1" destOrd="0" presId="urn:microsoft.com/office/officeart/2008/layout/HalfCircleOrganizationChart"/>
    <dgm:cxn modelId="{6AEBFF17-C76E-4614-A6AB-7F2BDBD546DA}" type="presParOf" srcId="{F4A1C3CF-2FC9-4E66-994C-A5FBE85E2ECE}" destId="{ED800B43-6E04-44D1-BEBB-8797BDF0BAF0}" srcOrd="2" destOrd="0" presId="urn:microsoft.com/office/officeart/2008/layout/HalfCircleOrganizationChart"/>
    <dgm:cxn modelId="{97867AF0-709D-4031-B909-26EDA632CE09}" type="presParOf" srcId="{F4A1C3CF-2FC9-4E66-994C-A5FBE85E2ECE}" destId="{208EF1F9-C10B-416D-BC8A-C8C777578497}" srcOrd="3" destOrd="0" presId="urn:microsoft.com/office/officeart/2008/layout/HalfCircleOrganizationChart"/>
    <dgm:cxn modelId="{8E5EACB7-6FEA-4863-9E48-8410AAD00FDF}" type="presParOf" srcId="{788CF50A-5F98-43F2-A1AE-6910ADE1455E}" destId="{CEE22CD7-BB06-4667-B8CB-7B491A1BE79B}" srcOrd="1" destOrd="0" presId="urn:microsoft.com/office/officeart/2008/layout/HalfCircleOrganizationChart"/>
    <dgm:cxn modelId="{59BCA6A0-224D-4211-827C-2641B6126C66}" type="presParOf" srcId="{788CF50A-5F98-43F2-A1AE-6910ADE1455E}" destId="{46E684C3-03D5-44B0-84E1-56DFE00CB6C3}" srcOrd="2" destOrd="0" presId="urn:microsoft.com/office/officeart/2008/layout/HalfCircleOrganizationChart"/>
    <dgm:cxn modelId="{0CF6DADC-C61F-4D03-80C3-911FF9DB34F7}" type="presParOf" srcId="{95F5E3D4-EC39-4111-8DB7-5E35321A93B8}" destId="{142AD3FE-157E-44A1-AA5F-00891AD87867}" srcOrd="10" destOrd="0" presId="urn:microsoft.com/office/officeart/2008/layout/HalfCircleOrganizationChart"/>
    <dgm:cxn modelId="{8C1E1AF9-7144-49D0-936D-3EC059D62E10}" type="presParOf" srcId="{95F5E3D4-EC39-4111-8DB7-5E35321A93B8}" destId="{9D582230-E5E3-4640-A810-8C0EBFE16588}" srcOrd="11" destOrd="0" presId="urn:microsoft.com/office/officeart/2008/layout/HalfCircleOrganizationChart"/>
    <dgm:cxn modelId="{6D3F56F0-728A-436D-96BA-831456980FF8}" type="presParOf" srcId="{9D582230-E5E3-4640-A810-8C0EBFE16588}" destId="{CBCC4982-0522-4803-907F-487B83F8D907}" srcOrd="0" destOrd="0" presId="urn:microsoft.com/office/officeart/2008/layout/HalfCircleOrganizationChart"/>
    <dgm:cxn modelId="{A14AC7E1-3D13-4766-A834-514988A7FFE3}" type="presParOf" srcId="{CBCC4982-0522-4803-907F-487B83F8D907}" destId="{C64DA9E2-8A27-453C-BD99-1D32EA213D6D}" srcOrd="0" destOrd="0" presId="urn:microsoft.com/office/officeart/2008/layout/HalfCircleOrganizationChart"/>
    <dgm:cxn modelId="{1700B46A-4B82-40A8-833E-B1455CB7D4A2}" type="presParOf" srcId="{CBCC4982-0522-4803-907F-487B83F8D907}" destId="{2F9FADF2-B6B2-4AAA-AEDB-705948714603}" srcOrd="1" destOrd="0" presId="urn:microsoft.com/office/officeart/2008/layout/HalfCircleOrganizationChart"/>
    <dgm:cxn modelId="{9C5A4691-F87F-4C53-873D-50113CB20B19}" type="presParOf" srcId="{CBCC4982-0522-4803-907F-487B83F8D907}" destId="{74C8DE38-7963-4898-A428-DF3AE632D25F}" srcOrd="2" destOrd="0" presId="urn:microsoft.com/office/officeart/2008/layout/HalfCircleOrganizationChart"/>
    <dgm:cxn modelId="{E13698B3-364B-45FD-BC82-1BDE705564A5}" type="presParOf" srcId="{CBCC4982-0522-4803-907F-487B83F8D907}" destId="{727365D5-CDFA-4F4C-95B6-38096A634625}" srcOrd="3" destOrd="0" presId="urn:microsoft.com/office/officeart/2008/layout/HalfCircleOrganizationChart"/>
    <dgm:cxn modelId="{23475311-DB18-4601-81DC-CE350D1D482D}" type="presParOf" srcId="{9D582230-E5E3-4640-A810-8C0EBFE16588}" destId="{FCF2820B-08CD-4C3C-AC6A-06F05ABC64CE}" srcOrd="1" destOrd="0" presId="urn:microsoft.com/office/officeart/2008/layout/HalfCircleOrganizationChart"/>
    <dgm:cxn modelId="{53E04904-D2DD-436C-895A-D42DAFDC1713}" type="presParOf" srcId="{9D582230-E5E3-4640-A810-8C0EBFE16588}" destId="{FBD734FF-EFC2-4522-A098-923FE1B1B5E2}" srcOrd="2" destOrd="0" presId="urn:microsoft.com/office/officeart/2008/layout/HalfCircleOrganizationChart"/>
    <dgm:cxn modelId="{96B50B90-C905-4E30-8C9E-7CC92BCE493F}" type="presParOf" srcId="{95F5E3D4-EC39-4111-8DB7-5E35321A93B8}" destId="{5F468403-D111-41E7-AFFD-7E4FD608A861}" srcOrd="12" destOrd="0" presId="urn:microsoft.com/office/officeart/2008/layout/HalfCircleOrganizationChart"/>
    <dgm:cxn modelId="{F33DC3DA-C2F3-4E2D-BB8A-CA69D6A55A30}" type="presParOf" srcId="{95F5E3D4-EC39-4111-8DB7-5E35321A93B8}" destId="{2F065E26-1A2B-4ADD-8A58-ED349727D3AD}" srcOrd="13" destOrd="0" presId="urn:microsoft.com/office/officeart/2008/layout/HalfCircleOrganizationChart"/>
    <dgm:cxn modelId="{1F06AFF5-2434-40B0-B9D1-7252D94B675C}" type="presParOf" srcId="{2F065E26-1A2B-4ADD-8A58-ED349727D3AD}" destId="{ACF359BE-3713-4FD7-84A3-A4FAD6FE9717}" srcOrd="0" destOrd="0" presId="urn:microsoft.com/office/officeart/2008/layout/HalfCircleOrganizationChart"/>
    <dgm:cxn modelId="{93195763-A993-499A-9981-D21BC9870A9F}" type="presParOf" srcId="{ACF359BE-3713-4FD7-84A3-A4FAD6FE9717}" destId="{19CD6484-53BC-4FAF-A40E-9AE857FBD192}" srcOrd="0" destOrd="0" presId="urn:microsoft.com/office/officeart/2008/layout/HalfCircleOrganizationChart"/>
    <dgm:cxn modelId="{CFDEC612-46D5-48EF-A646-25D092F2CE47}" type="presParOf" srcId="{ACF359BE-3713-4FD7-84A3-A4FAD6FE9717}" destId="{34177090-B742-4B3B-BA48-1581292EFD5B}" srcOrd="1" destOrd="0" presId="urn:microsoft.com/office/officeart/2008/layout/HalfCircleOrganizationChart"/>
    <dgm:cxn modelId="{0958DCE1-98E6-4C51-BB21-327A7B805D94}" type="presParOf" srcId="{ACF359BE-3713-4FD7-84A3-A4FAD6FE9717}" destId="{DBC236CD-76C3-42CF-840E-66619B398D42}" srcOrd="2" destOrd="0" presId="urn:microsoft.com/office/officeart/2008/layout/HalfCircleOrganizationChart"/>
    <dgm:cxn modelId="{3A92ABCF-4867-46B4-AD4D-DF3AF228FC7D}" type="presParOf" srcId="{ACF359BE-3713-4FD7-84A3-A4FAD6FE9717}" destId="{6261A0A9-2E3C-4608-A40F-3CDCCEF8437A}" srcOrd="3" destOrd="0" presId="urn:microsoft.com/office/officeart/2008/layout/HalfCircleOrganizationChart"/>
    <dgm:cxn modelId="{8AF1C9C0-138D-403D-AD7C-CC505EE1F424}" type="presParOf" srcId="{2F065E26-1A2B-4ADD-8A58-ED349727D3AD}" destId="{D9C9A906-169E-4982-8089-59363E08D6BA}" srcOrd="1" destOrd="0" presId="urn:microsoft.com/office/officeart/2008/layout/HalfCircleOrganizationChart"/>
    <dgm:cxn modelId="{B3B82AF2-1524-4F91-8DE4-A4C56A2E16AE}" type="presParOf" srcId="{2F065E26-1A2B-4ADD-8A58-ED349727D3AD}" destId="{633EB1A2-C6B0-4B26-917E-E2712E3383B9}" srcOrd="2" destOrd="0" presId="urn:microsoft.com/office/officeart/2008/layout/HalfCircleOrganizationChart"/>
    <dgm:cxn modelId="{171C144A-C9A9-4494-A2C5-271C38E911E0}" type="presParOf" srcId="{6ADD7C2B-DDD8-41FC-9036-2136223F9D79}" destId="{27DFBAC4-88D5-47A3-BE51-86355801A3B8}" srcOrd="2" destOrd="0" presId="urn:microsoft.com/office/officeart/2008/layout/HalfCircleOrganizationChart"/>
    <dgm:cxn modelId="{836E4E27-92DA-470C-8480-ACB1EF369C91}" type="presParOf" srcId="{D31CF626-9379-4A64-AF90-C4C3D090F40B}" destId="{7D501235-83B4-483C-A353-8A1F0DE2F262}" srcOrd="2" destOrd="0" presId="urn:microsoft.com/office/officeart/2008/layout/HalfCircleOrganizationChart"/>
    <dgm:cxn modelId="{F6985CA5-8E69-4902-92A1-033F77DD5BD7}" type="presParOf" srcId="{72F2E0DC-0291-4DFD-B9DF-BF972EE4E366}" destId="{77819CD9-7011-4AD7-A49C-E766F31E0E24}" srcOrd="4" destOrd="0" presId="urn:microsoft.com/office/officeart/2008/layout/HalfCircleOrganizationChart"/>
    <dgm:cxn modelId="{0AAB8FE7-F263-4C03-B396-86345EF2DB60}" type="presParOf" srcId="{72F2E0DC-0291-4DFD-B9DF-BF972EE4E366}" destId="{465690C5-F8FD-48D5-8966-E7228B15A6A1}" srcOrd="5" destOrd="0" presId="urn:microsoft.com/office/officeart/2008/layout/HalfCircleOrganizationChart"/>
    <dgm:cxn modelId="{914B58A6-C91B-4519-8F01-7A115936D46E}" type="presParOf" srcId="{465690C5-F8FD-48D5-8966-E7228B15A6A1}" destId="{CE3797D6-B3A8-4E50-86B3-1ADF73129475}" srcOrd="0" destOrd="0" presId="urn:microsoft.com/office/officeart/2008/layout/HalfCircleOrganizationChart"/>
    <dgm:cxn modelId="{8B8BD9C5-5CB7-43FC-881D-B98CBDE32DF7}" type="presParOf" srcId="{CE3797D6-B3A8-4E50-86B3-1ADF73129475}" destId="{BD1BD74C-717C-443A-82D8-B180397AD076}" srcOrd="0" destOrd="0" presId="urn:microsoft.com/office/officeart/2008/layout/HalfCircleOrganizationChart"/>
    <dgm:cxn modelId="{BBB15128-D3C4-4129-A639-308B223E1ADE}" type="presParOf" srcId="{CE3797D6-B3A8-4E50-86B3-1ADF73129475}" destId="{B8361B1A-A607-4CD1-9348-EB5326EC365B}" srcOrd="1" destOrd="0" presId="urn:microsoft.com/office/officeart/2008/layout/HalfCircleOrganizationChart"/>
    <dgm:cxn modelId="{761FEE96-E423-4121-A680-BDB8CB2F9EA7}" type="presParOf" srcId="{CE3797D6-B3A8-4E50-86B3-1ADF73129475}" destId="{D90CDBBB-2C78-472F-BEDB-BF4A61F050AD}" srcOrd="2" destOrd="0" presId="urn:microsoft.com/office/officeart/2008/layout/HalfCircleOrganizationChart"/>
    <dgm:cxn modelId="{D1EE1644-B369-4B0C-89FB-BDD4C6CF8755}" type="presParOf" srcId="{CE3797D6-B3A8-4E50-86B3-1ADF73129475}" destId="{7CE6E672-C000-443C-9ED5-986B3F1254B5}" srcOrd="3" destOrd="0" presId="urn:microsoft.com/office/officeart/2008/layout/HalfCircleOrganizationChart"/>
    <dgm:cxn modelId="{2AA57CF0-7171-4290-BF19-B7FD415330D4}" type="presParOf" srcId="{465690C5-F8FD-48D5-8966-E7228B15A6A1}" destId="{AE426078-ED16-4BCB-89F8-5D459B3B9CB1}" srcOrd="1" destOrd="0" presId="urn:microsoft.com/office/officeart/2008/layout/HalfCircleOrganizationChart"/>
    <dgm:cxn modelId="{E27BE26C-1457-4D71-B4C0-40E426992ED1}" type="presParOf" srcId="{AE426078-ED16-4BCB-89F8-5D459B3B9CB1}" destId="{E004BD79-6AE1-4703-8A81-D212A83512F8}" srcOrd="0" destOrd="0" presId="urn:microsoft.com/office/officeart/2008/layout/HalfCircleOrganizationChart"/>
    <dgm:cxn modelId="{1778F37B-7DFA-443F-9B79-E1DB1C7892DC}" type="presParOf" srcId="{AE426078-ED16-4BCB-89F8-5D459B3B9CB1}" destId="{2A48BDC1-31CD-442A-B4CF-6FF7847F1DF7}" srcOrd="1" destOrd="0" presId="urn:microsoft.com/office/officeart/2008/layout/HalfCircleOrganizationChart"/>
    <dgm:cxn modelId="{D45A036C-F764-4F89-95ED-5F1BE4C1E77C}" type="presParOf" srcId="{2A48BDC1-31CD-442A-B4CF-6FF7847F1DF7}" destId="{560C17B3-54EF-4E61-AAE4-D4F712423202}" srcOrd="0" destOrd="0" presId="urn:microsoft.com/office/officeart/2008/layout/HalfCircleOrganizationChart"/>
    <dgm:cxn modelId="{418E9932-6208-4E3B-860A-7FCCBF32C70B}" type="presParOf" srcId="{560C17B3-54EF-4E61-AAE4-D4F712423202}" destId="{1592CB86-2738-4506-A1A8-0612B9973126}" srcOrd="0" destOrd="0" presId="urn:microsoft.com/office/officeart/2008/layout/HalfCircleOrganizationChart"/>
    <dgm:cxn modelId="{2DBED122-61D0-44C4-B8C5-E27CC2D24D14}" type="presParOf" srcId="{560C17B3-54EF-4E61-AAE4-D4F712423202}" destId="{C7EA5C69-5ABB-4BB0-A930-03C02B9643CD}" srcOrd="1" destOrd="0" presId="urn:microsoft.com/office/officeart/2008/layout/HalfCircleOrganizationChart"/>
    <dgm:cxn modelId="{30926EEF-3AD1-43E4-ACF6-0EB84371B2A6}" type="presParOf" srcId="{560C17B3-54EF-4E61-AAE4-D4F712423202}" destId="{E47822CD-CB9A-4927-91D9-2B15BFC1893F}" srcOrd="2" destOrd="0" presId="urn:microsoft.com/office/officeart/2008/layout/HalfCircleOrganizationChart"/>
    <dgm:cxn modelId="{5743D86A-B592-4C9F-8C0C-6F8D3D8ADB36}" type="presParOf" srcId="{560C17B3-54EF-4E61-AAE4-D4F712423202}" destId="{BF8B9A6C-B256-4FDC-A00D-695433F1F1B3}" srcOrd="3" destOrd="0" presId="urn:microsoft.com/office/officeart/2008/layout/HalfCircleOrganizationChart"/>
    <dgm:cxn modelId="{A5D76A14-6481-43DF-9592-559B2D260A91}" type="presParOf" srcId="{2A48BDC1-31CD-442A-B4CF-6FF7847F1DF7}" destId="{E034B438-E905-4AF6-947E-9F3BFE8D2531}" srcOrd="1" destOrd="0" presId="urn:microsoft.com/office/officeart/2008/layout/HalfCircleOrganizationChart"/>
    <dgm:cxn modelId="{23062A07-1647-4B5C-BBB1-D7E9B55F29BD}" type="presParOf" srcId="{E034B438-E905-4AF6-947E-9F3BFE8D2531}" destId="{F9AB2C9C-CBF8-453F-BB67-17B3C7D25A85}" srcOrd="0" destOrd="0" presId="urn:microsoft.com/office/officeart/2008/layout/HalfCircleOrganizationChart"/>
    <dgm:cxn modelId="{BAE83A6A-AB49-4B2D-95AF-3EF6F0A2F4E9}" type="presParOf" srcId="{E034B438-E905-4AF6-947E-9F3BFE8D2531}" destId="{2C54E42E-81B7-43DE-A5E9-460226E58FF3}" srcOrd="1" destOrd="0" presId="urn:microsoft.com/office/officeart/2008/layout/HalfCircleOrganizationChart"/>
    <dgm:cxn modelId="{253F6E1A-6D42-4017-9706-670C730F263D}" type="presParOf" srcId="{2C54E42E-81B7-43DE-A5E9-460226E58FF3}" destId="{262392C5-6A88-4509-8B26-627067CA38C3}" srcOrd="0" destOrd="0" presId="urn:microsoft.com/office/officeart/2008/layout/HalfCircleOrganizationChart"/>
    <dgm:cxn modelId="{56F16B7B-DD29-4710-8995-20E398CDC2DF}" type="presParOf" srcId="{262392C5-6A88-4509-8B26-627067CA38C3}" destId="{303D99F2-CAD5-48A2-AA8A-1C50A44BD640}" srcOrd="0" destOrd="0" presId="urn:microsoft.com/office/officeart/2008/layout/HalfCircleOrganizationChart"/>
    <dgm:cxn modelId="{5C48A09C-57C4-412B-BDAB-EEAE13B5CEF1}" type="presParOf" srcId="{262392C5-6A88-4509-8B26-627067CA38C3}" destId="{A772912C-18D1-4ED2-A265-7E6C397F2D75}" srcOrd="1" destOrd="0" presId="urn:microsoft.com/office/officeart/2008/layout/HalfCircleOrganizationChart"/>
    <dgm:cxn modelId="{0B5C3234-49CA-4B51-80F9-592A3BDF6F83}" type="presParOf" srcId="{262392C5-6A88-4509-8B26-627067CA38C3}" destId="{4EBAA457-7A59-4F4C-8655-7515F4C52A17}" srcOrd="2" destOrd="0" presId="urn:microsoft.com/office/officeart/2008/layout/HalfCircleOrganizationChart"/>
    <dgm:cxn modelId="{9355386B-2A5B-4E03-B83E-9AFCCF099719}" type="presParOf" srcId="{262392C5-6A88-4509-8B26-627067CA38C3}" destId="{D1A88C55-6B1D-4E79-8047-063BEAE37421}" srcOrd="3" destOrd="0" presId="urn:microsoft.com/office/officeart/2008/layout/HalfCircleOrganizationChart"/>
    <dgm:cxn modelId="{5CF00E48-0C8E-4F8A-A544-58D7B365E952}" type="presParOf" srcId="{2C54E42E-81B7-43DE-A5E9-460226E58FF3}" destId="{95928EEC-8E7B-4043-9509-6CFB46F84910}" srcOrd="1" destOrd="0" presId="urn:microsoft.com/office/officeart/2008/layout/HalfCircleOrganizationChart"/>
    <dgm:cxn modelId="{702BAA63-962B-4867-A46A-33631BE8D00D}" type="presParOf" srcId="{2C54E42E-81B7-43DE-A5E9-460226E58FF3}" destId="{7E75A0E4-208E-4CA9-A54E-F897F3CBE410}" srcOrd="2" destOrd="0" presId="urn:microsoft.com/office/officeart/2008/layout/HalfCircleOrganizationChart"/>
    <dgm:cxn modelId="{6EA021CF-DA24-4433-AD4B-43DF243DC34B}" type="presParOf" srcId="{E034B438-E905-4AF6-947E-9F3BFE8D2531}" destId="{C913FF55-BF4C-423F-9EDC-7029D0AF8754}" srcOrd="2" destOrd="0" presId="urn:microsoft.com/office/officeart/2008/layout/HalfCircleOrganizationChart"/>
    <dgm:cxn modelId="{91619E6A-321F-445A-A518-B7C32843B3E8}" type="presParOf" srcId="{E034B438-E905-4AF6-947E-9F3BFE8D2531}" destId="{35C3D936-1073-4E69-8215-BDF40269CA5C}" srcOrd="3" destOrd="0" presId="urn:microsoft.com/office/officeart/2008/layout/HalfCircleOrganizationChart"/>
    <dgm:cxn modelId="{08E9D4A8-CDE0-4DFA-962B-C06122966FF0}" type="presParOf" srcId="{35C3D936-1073-4E69-8215-BDF40269CA5C}" destId="{4C6CECA4-BF77-45C5-834C-FBB7D7493F45}" srcOrd="0" destOrd="0" presId="urn:microsoft.com/office/officeart/2008/layout/HalfCircleOrganizationChart"/>
    <dgm:cxn modelId="{F77F0F57-E843-469D-B645-513B322120FB}" type="presParOf" srcId="{4C6CECA4-BF77-45C5-834C-FBB7D7493F45}" destId="{C63842B9-5714-484F-AF7D-BCB8EF020E57}" srcOrd="0" destOrd="0" presId="urn:microsoft.com/office/officeart/2008/layout/HalfCircleOrganizationChart"/>
    <dgm:cxn modelId="{796BC905-FA98-44D2-830F-51718EC8C2C9}" type="presParOf" srcId="{4C6CECA4-BF77-45C5-834C-FBB7D7493F45}" destId="{0E2DB2BD-6A1B-40F6-96D7-39DA301BB0E1}" srcOrd="1" destOrd="0" presId="urn:microsoft.com/office/officeart/2008/layout/HalfCircleOrganizationChart"/>
    <dgm:cxn modelId="{91EF40ED-1A57-4E62-BC7F-E5C1C7457D9B}" type="presParOf" srcId="{4C6CECA4-BF77-45C5-834C-FBB7D7493F45}" destId="{B2EF27BA-24A0-4717-9325-368CFD36E328}" srcOrd="2" destOrd="0" presId="urn:microsoft.com/office/officeart/2008/layout/HalfCircleOrganizationChart"/>
    <dgm:cxn modelId="{F7CDAE72-533B-4E4B-8F9C-EA843798D388}" type="presParOf" srcId="{4C6CECA4-BF77-45C5-834C-FBB7D7493F45}" destId="{2697E3EC-3F35-4F8E-BAD1-F56AFEBB9C2A}" srcOrd="3" destOrd="0" presId="urn:microsoft.com/office/officeart/2008/layout/HalfCircleOrganizationChart"/>
    <dgm:cxn modelId="{EC8F93A1-111F-4884-8783-96AAE9DB1D02}" type="presParOf" srcId="{35C3D936-1073-4E69-8215-BDF40269CA5C}" destId="{27E23571-68C3-4C29-8574-284BAA613514}" srcOrd="1" destOrd="0" presId="urn:microsoft.com/office/officeart/2008/layout/HalfCircleOrganizationChart"/>
    <dgm:cxn modelId="{1375E9AE-DCCC-4312-A572-3CE4FD377A17}" type="presParOf" srcId="{35C3D936-1073-4E69-8215-BDF40269CA5C}" destId="{EA32164E-36E8-47DD-91B3-B4CD60986208}" srcOrd="2" destOrd="0" presId="urn:microsoft.com/office/officeart/2008/layout/HalfCircleOrganizationChart"/>
    <dgm:cxn modelId="{7CAEC901-1F67-4DA7-A482-39E8677BEF0E}" type="presParOf" srcId="{E034B438-E905-4AF6-947E-9F3BFE8D2531}" destId="{8E4DD411-C4FB-4090-87CE-BE42CFA7A09D}" srcOrd="4" destOrd="0" presId="urn:microsoft.com/office/officeart/2008/layout/HalfCircleOrganizationChart"/>
    <dgm:cxn modelId="{BF35B4A4-4C57-4E6D-85CB-0049810FA39D}" type="presParOf" srcId="{E034B438-E905-4AF6-947E-9F3BFE8D2531}" destId="{99D2ADD7-0B7D-4826-BE0A-2F87505B9C0D}" srcOrd="5" destOrd="0" presId="urn:microsoft.com/office/officeart/2008/layout/HalfCircleOrganizationChart"/>
    <dgm:cxn modelId="{37AFB37E-A9F3-405F-8C31-47AD634ED592}" type="presParOf" srcId="{99D2ADD7-0B7D-4826-BE0A-2F87505B9C0D}" destId="{EDAD8552-29DB-4912-9070-9C9D26D661BC}" srcOrd="0" destOrd="0" presId="urn:microsoft.com/office/officeart/2008/layout/HalfCircleOrganizationChart"/>
    <dgm:cxn modelId="{A39BB6EF-F7A6-4766-AC18-A288E3D80243}" type="presParOf" srcId="{EDAD8552-29DB-4912-9070-9C9D26D661BC}" destId="{D887FBC9-DD0F-4075-BD5C-20F3B18351FD}" srcOrd="0" destOrd="0" presId="urn:microsoft.com/office/officeart/2008/layout/HalfCircleOrganizationChart"/>
    <dgm:cxn modelId="{030CB185-C69C-4CD7-87CF-7B275AF83A8B}" type="presParOf" srcId="{EDAD8552-29DB-4912-9070-9C9D26D661BC}" destId="{650D7D42-4258-49DD-AB29-0EB98911C19B}" srcOrd="1" destOrd="0" presId="urn:microsoft.com/office/officeart/2008/layout/HalfCircleOrganizationChart"/>
    <dgm:cxn modelId="{99593CC6-9B3A-40CA-858E-70979786729B}" type="presParOf" srcId="{EDAD8552-29DB-4912-9070-9C9D26D661BC}" destId="{DEFAEA6A-D782-40E2-A6D8-1D31437AB6DB}" srcOrd="2" destOrd="0" presId="urn:microsoft.com/office/officeart/2008/layout/HalfCircleOrganizationChart"/>
    <dgm:cxn modelId="{47778B7B-7A68-47D8-82F1-065887E4FA6F}" type="presParOf" srcId="{EDAD8552-29DB-4912-9070-9C9D26D661BC}" destId="{DD3A9990-3DC7-4A84-8623-F517E2048CEA}" srcOrd="3" destOrd="0" presId="urn:microsoft.com/office/officeart/2008/layout/HalfCircleOrganizationChart"/>
    <dgm:cxn modelId="{10AE319C-F4BE-42C6-A920-9DF8A4649A25}" type="presParOf" srcId="{99D2ADD7-0B7D-4826-BE0A-2F87505B9C0D}" destId="{EB0A1E56-759D-47E0-8B3E-0E0653AF3A00}" srcOrd="1" destOrd="0" presId="urn:microsoft.com/office/officeart/2008/layout/HalfCircleOrganizationChart"/>
    <dgm:cxn modelId="{89CC37D4-4FD4-47ED-9BA5-390FA7D50D59}" type="presParOf" srcId="{99D2ADD7-0B7D-4826-BE0A-2F87505B9C0D}" destId="{241E1585-CB41-4DCC-8EC0-08105B0F57BB}" srcOrd="2" destOrd="0" presId="urn:microsoft.com/office/officeart/2008/layout/HalfCircleOrganizationChart"/>
    <dgm:cxn modelId="{D595E283-507E-4B7B-9FD4-9E61B2445314}" type="presParOf" srcId="{2A48BDC1-31CD-442A-B4CF-6FF7847F1DF7}" destId="{5725CD16-C651-41E4-9A92-27E0DEFE7B10}" srcOrd="2" destOrd="0" presId="urn:microsoft.com/office/officeart/2008/layout/HalfCircleOrganizationChart"/>
    <dgm:cxn modelId="{AE35E1E1-638A-4430-BACC-19B29D3B2815}" type="presParOf" srcId="{465690C5-F8FD-48D5-8966-E7228B15A6A1}" destId="{630AE5D6-E9C0-4102-8B9B-1EBAC93A8737}" srcOrd="2" destOrd="0" presId="urn:microsoft.com/office/officeart/2008/layout/HalfCircleOrganizationChart"/>
    <dgm:cxn modelId="{9DDB89F6-909B-45D8-8696-BA172C4C6BF3}" type="presParOf" srcId="{72F2E0DC-0291-4DFD-B9DF-BF972EE4E366}" destId="{8D32FD8A-6038-4767-AE49-66FD4DC3DB41}" srcOrd="6" destOrd="0" presId="urn:microsoft.com/office/officeart/2008/layout/HalfCircleOrganizationChart"/>
    <dgm:cxn modelId="{F52E9C21-8F99-44EA-A865-7802E59CF5DE}" type="presParOf" srcId="{72F2E0DC-0291-4DFD-B9DF-BF972EE4E366}" destId="{11C9ECFD-DDEA-4DC8-852A-55AB16DC2C63}" srcOrd="7" destOrd="0" presId="urn:microsoft.com/office/officeart/2008/layout/HalfCircleOrganizationChart"/>
    <dgm:cxn modelId="{38B35849-CB9E-4CE5-B8FD-26FB928DC63F}" type="presParOf" srcId="{11C9ECFD-DDEA-4DC8-852A-55AB16DC2C63}" destId="{F21D912D-7F0B-4E74-B764-34DFDD00550B}" srcOrd="0" destOrd="0" presId="urn:microsoft.com/office/officeart/2008/layout/HalfCircleOrganizationChart"/>
    <dgm:cxn modelId="{45A0CD04-47EF-409A-8F1C-B620AD130BEF}" type="presParOf" srcId="{F21D912D-7F0B-4E74-B764-34DFDD00550B}" destId="{4F984B26-14DB-4999-BAFD-D6337585F549}" srcOrd="0" destOrd="0" presId="urn:microsoft.com/office/officeart/2008/layout/HalfCircleOrganizationChart"/>
    <dgm:cxn modelId="{C559A53B-3A0A-4F74-98BA-50473483C0BD}" type="presParOf" srcId="{F21D912D-7F0B-4E74-B764-34DFDD00550B}" destId="{0D8C3F7C-F900-4DA4-8B33-72BB31B51AED}" srcOrd="1" destOrd="0" presId="urn:microsoft.com/office/officeart/2008/layout/HalfCircleOrganizationChart"/>
    <dgm:cxn modelId="{B18861CC-63F8-4F9E-9BC1-615AB11B6EF6}" type="presParOf" srcId="{F21D912D-7F0B-4E74-B764-34DFDD00550B}" destId="{77378D8A-D7C2-49F4-8F90-E75AC398ABE7}" srcOrd="2" destOrd="0" presId="urn:microsoft.com/office/officeart/2008/layout/HalfCircleOrganizationChart"/>
    <dgm:cxn modelId="{34DDEF8A-1D90-4069-9FE3-A19803994546}" type="presParOf" srcId="{F21D912D-7F0B-4E74-B764-34DFDD00550B}" destId="{CA9A29DC-629D-467B-93ED-FFF56143F77B}" srcOrd="3" destOrd="0" presId="urn:microsoft.com/office/officeart/2008/layout/HalfCircleOrganizationChart"/>
    <dgm:cxn modelId="{45100630-F5DA-48F9-89E1-4266295EAED2}" type="presParOf" srcId="{11C9ECFD-DDEA-4DC8-852A-55AB16DC2C63}" destId="{16FC3005-DE4D-480E-BD99-36F99C9D7FF3}" srcOrd="1" destOrd="0" presId="urn:microsoft.com/office/officeart/2008/layout/HalfCircleOrganizationChart"/>
    <dgm:cxn modelId="{75C7D2CF-8FBA-4D30-A85E-47F7EB1368B0}" type="presParOf" srcId="{16FC3005-DE4D-480E-BD99-36F99C9D7FF3}" destId="{87635090-BEA0-4F12-8C62-4728F2C638F8}" srcOrd="0" destOrd="0" presId="urn:microsoft.com/office/officeart/2008/layout/HalfCircleOrganizationChart"/>
    <dgm:cxn modelId="{47162F30-53F3-4F28-90C7-92EDD3DCB2EE}" type="presParOf" srcId="{16FC3005-DE4D-480E-BD99-36F99C9D7FF3}" destId="{6E26F806-0145-4B24-BB3B-B5B8C16ED089}" srcOrd="1" destOrd="0" presId="urn:microsoft.com/office/officeart/2008/layout/HalfCircleOrganizationChart"/>
    <dgm:cxn modelId="{CE4C5573-C6A7-4BB1-ACE8-B8F84F57B38F}" type="presParOf" srcId="{6E26F806-0145-4B24-BB3B-B5B8C16ED089}" destId="{57BF3DB4-A1D5-4076-AC31-0580CAA484FF}" srcOrd="0" destOrd="0" presId="urn:microsoft.com/office/officeart/2008/layout/HalfCircleOrganizationChart"/>
    <dgm:cxn modelId="{3FF8F185-DAAE-49B5-BF42-4C3790E6916F}" type="presParOf" srcId="{57BF3DB4-A1D5-4076-AC31-0580CAA484FF}" destId="{9DC44E0D-1A12-4943-80C2-1C84473181B6}" srcOrd="0" destOrd="0" presId="urn:microsoft.com/office/officeart/2008/layout/HalfCircleOrganizationChart"/>
    <dgm:cxn modelId="{ADE243AA-3C45-4962-976C-EB41A5EC4ABE}" type="presParOf" srcId="{57BF3DB4-A1D5-4076-AC31-0580CAA484FF}" destId="{8A07FE01-27BC-4B0D-8560-4701516B51A9}" srcOrd="1" destOrd="0" presId="urn:microsoft.com/office/officeart/2008/layout/HalfCircleOrganizationChart"/>
    <dgm:cxn modelId="{3BC67ECF-1473-4F73-A744-64177AC35B46}" type="presParOf" srcId="{57BF3DB4-A1D5-4076-AC31-0580CAA484FF}" destId="{FB3B5FA4-80D1-4475-9874-8B8AB4585837}" srcOrd="2" destOrd="0" presId="urn:microsoft.com/office/officeart/2008/layout/HalfCircleOrganizationChart"/>
    <dgm:cxn modelId="{9C31AA96-7B35-45F5-8EB5-56059A42B827}" type="presParOf" srcId="{57BF3DB4-A1D5-4076-AC31-0580CAA484FF}" destId="{74363073-C2AD-4095-8B40-834C217DF2D7}" srcOrd="3" destOrd="0" presId="urn:microsoft.com/office/officeart/2008/layout/HalfCircleOrganizationChart"/>
    <dgm:cxn modelId="{5170A636-AA99-4486-9533-CB1FBAD6BBBF}" type="presParOf" srcId="{6E26F806-0145-4B24-BB3B-B5B8C16ED089}" destId="{17205C4C-0303-4398-ABCA-5AD8FCA3C6DC}" srcOrd="1" destOrd="0" presId="urn:microsoft.com/office/officeart/2008/layout/HalfCircleOrganizationChart"/>
    <dgm:cxn modelId="{B5D47E7D-8B18-4102-AFD8-58014C5F6783}" type="presParOf" srcId="{17205C4C-0303-4398-ABCA-5AD8FCA3C6DC}" destId="{45A83F1E-0CDC-4188-BC4D-63BB0032D35C}" srcOrd="0" destOrd="0" presId="urn:microsoft.com/office/officeart/2008/layout/HalfCircleOrganizationChart"/>
    <dgm:cxn modelId="{44A2BE22-1B93-45CF-8065-C6F0DC36C57F}" type="presParOf" srcId="{17205C4C-0303-4398-ABCA-5AD8FCA3C6DC}" destId="{A2DEADF3-DE05-416A-87A2-891C71AFE0B1}" srcOrd="1" destOrd="0" presId="urn:microsoft.com/office/officeart/2008/layout/HalfCircleOrganizationChart"/>
    <dgm:cxn modelId="{CD1090B9-86CE-47AD-A979-C1907768A61B}" type="presParOf" srcId="{A2DEADF3-DE05-416A-87A2-891C71AFE0B1}" destId="{BE13D7D7-EDDF-4589-807E-001DDDB8C898}" srcOrd="0" destOrd="0" presId="urn:microsoft.com/office/officeart/2008/layout/HalfCircleOrganizationChart"/>
    <dgm:cxn modelId="{F091B298-593A-4451-89C4-A97F6FD41E96}" type="presParOf" srcId="{BE13D7D7-EDDF-4589-807E-001DDDB8C898}" destId="{2F78E4EA-C501-4B32-B032-CCD0A1696707}" srcOrd="0" destOrd="0" presId="urn:microsoft.com/office/officeart/2008/layout/HalfCircleOrganizationChart"/>
    <dgm:cxn modelId="{7F6DDB47-78D7-4CC7-AB89-1E9CADC81E2D}" type="presParOf" srcId="{BE13D7D7-EDDF-4589-807E-001DDDB8C898}" destId="{F2A6CB16-F0FF-40E8-8F82-19BF30013EA5}" srcOrd="1" destOrd="0" presId="urn:microsoft.com/office/officeart/2008/layout/HalfCircleOrganizationChart"/>
    <dgm:cxn modelId="{195C32B1-7647-4120-9012-8E7AAA7770D0}" type="presParOf" srcId="{BE13D7D7-EDDF-4589-807E-001DDDB8C898}" destId="{EBC9EE6E-AAE4-48C7-8B26-68177D3681FA}" srcOrd="2" destOrd="0" presId="urn:microsoft.com/office/officeart/2008/layout/HalfCircleOrganizationChart"/>
    <dgm:cxn modelId="{AB9A631C-FCD3-4054-B48E-CD7A55ED3444}" type="presParOf" srcId="{BE13D7D7-EDDF-4589-807E-001DDDB8C898}" destId="{5B46404B-2916-4CBF-AAD9-E7FABEA0FE7C}" srcOrd="3" destOrd="0" presId="urn:microsoft.com/office/officeart/2008/layout/HalfCircleOrganizationChart"/>
    <dgm:cxn modelId="{9A2CCED3-35D3-4F02-A727-F2D4A623909C}" type="presParOf" srcId="{A2DEADF3-DE05-416A-87A2-891C71AFE0B1}" destId="{447432E7-723C-493F-B6E8-AC62E10D1893}" srcOrd="1" destOrd="0" presId="urn:microsoft.com/office/officeart/2008/layout/HalfCircleOrganizationChart"/>
    <dgm:cxn modelId="{11B7B98E-691A-4719-A871-A608341942A6}" type="presParOf" srcId="{A2DEADF3-DE05-416A-87A2-891C71AFE0B1}" destId="{9911413C-6E98-4350-81C3-7EAC0CD59534}" srcOrd="2" destOrd="0" presId="urn:microsoft.com/office/officeart/2008/layout/HalfCircleOrganizationChart"/>
    <dgm:cxn modelId="{BF591A56-9BA2-4205-B987-68A8D575AE6C}" type="presParOf" srcId="{6E26F806-0145-4B24-BB3B-B5B8C16ED089}" destId="{8C03E846-9466-4DF4-AA44-6993D7165BC6}" srcOrd="2" destOrd="0" presId="urn:microsoft.com/office/officeart/2008/layout/HalfCircleOrganizationChart"/>
    <dgm:cxn modelId="{80EECAD7-AD65-4FCC-802F-7A1A7F57B9AA}" type="presParOf" srcId="{11C9ECFD-DDEA-4DC8-852A-55AB16DC2C63}" destId="{977E7A0E-BB3A-4B21-854F-07126D67D544}" srcOrd="2" destOrd="0" presId="urn:microsoft.com/office/officeart/2008/layout/HalfCircleOrganizationChart"/>
    <dgm:cxn modelId="{AE115569-CE32-4658-A61B-D03D0FD19BB2}" type="presParOf" srcId="{72F2E0DC-0291-4DFD-B9DF-BF972EE4E366}" destId="{E9A0B039-B071-417F-A9A2-3049F3643B7D}" srcOrd="8" destOrd="0" presId="urn:microsoft.com/office/officeart/2008/layout/HalfCircleOrganizationChart"/>
    <dgm:cxn modelId="{444F1E6D-9A5A-4C4A-8505-952B6CE5F886}" type="presParOf" srcId="{72F2E0DC-0291-4DFD-B9DF-BF972EE4E366}" destId="{E04B7E33-EB75-47C0-8D74-DFA87D78C2B4}" srcOrd="9" destOrd="0" presId="urn:microsoft.com/office/officeart/2008/layout/HalfCircleOrganizationChart"/>
    <dgm:cxn modelId="{60E977B9-44AD-4434-AECA-DCE18E93FCCC}" type="presParOf" srcId="{E04B7E33-EB75-47C0-8D74-DFA87D78C2B4}" destId="{FE246514-DEC6-4A6C-92A9-CEED5A464E83}" srcOrd="0" destOrd="0" presId="urn:microsoft.com/office/officeart/2008/layout/HalfCircleOrganizationChart"/>
    <dgm:cxn modelId="{D4C4709F-7D08-40BB-85A7-CC940750CEDB}" type="presParOf" srcId="{FE246514-DEC6-4A6C-92A9-CEED5A464E83}" destId="{93BEEDFF-1B65-4221-95D6-F4C888A404D1}" srcOrd="0" destOrd="0" presId="urn:microsoft.com/office/officeart/2008/layout/HalfCircleOrganizationChart"/>
    <dgm:cxn modelId="{1D08295B-CAF3-44E5-9696-E6956F928BF0}" type="presParOf" srcId="{FE246514-DEC6-4A6C-92A9-CEED5A464E83}" destId="{46C85C90-6236-4F22-BB72-DAD2AAC6B9DD}" srcOrd="1" destOrd="0" presId="urn:microsoft.com/office/officeart/2008/layout/HalfCircleOrganizationChart"/>
    <dgm:cxn modelId="{AA2DBFE0-6496-434E-BEB4-A8FAB8C3E782}" type="presParOf" srcId="{FE246514-DEC6-4A6C-92A9-CEED5A464E83}" destId="{AA3A3A95-C339-4DE0-8E4C-714E129A31FE}" srcOrd="2" destOrd="0" presId="urn:microsoft.com/office/officeart/2008/layout/HalfCircleOrganizationChart"/>
    <dgm:cxn modelId="{D2D4AA60-FBCB-4071-B7EA-718B4569FCDA}" type="presParOf" srcId="{FE246514-DEC6-4A6C-92A9-CEED5A464E83}" destId="{DEB6B2FC-98E0-4CBB-A7D9-722733C62F2F}" srcOrd="3" destOrd="0" presId="urn:microsoft.com/office/officeart/2008/layout/HalfCircleOrganizationChart"/>
    <dgm:cxn modelId="{B2C0E5DB-FE2D-439A-9345-ABCB2DAA1193}" type="presParOf" srcId="{E04B7E33-EB75-47C0-8D74-DFA87D78C2B4}" destId="{4C87204F-8400-4D1A-8025-2BB657BB14F9}" srcOrd="1" destOrd="0" presId="urn:microsoft.com/office/officeart/2008/layout/HalfCircleOrganizationChart"/>
    <dgm:cxn modelId="{A4D108CA-9BDB-46C3-B1F2-0492133C30A6}" type="presParOf" srcId="{4C87204F-8400-4D1A-8025-2BB657BB14F9}" destId="{62250884-1621-4AE5-A904-C41596E4CCC1}" srcOrd="0" destOrd="0" presId="urn:microsoft.com/office/officeart/2008/layout/HalfCircleOrganizationChart"/>
    <dgm:cxn modelId="{C4520352-04DE-4EEA-885C-28BBCD072283}" type="presParOf" srcId="{4C87204F-8400-4D1A-8025-2BB657BB14F9}" destId="{05DCFD89-8F1D-4F20-BDCD-6E9974305BF0}" srcOrd="1" destOrd="0" presId="urn:microsoft.com/office/officeart/2008/layout/HalfCircleOrganizationChart"/>
    <dgm:cxn modelId="{36FF87D9-EE52-4C75-9617-D6C45159F70C}" type="presParOf" srcId="{05DCFD89-8F1D-4F20-BDCD-6E9974305BF0}" destId="{4147B609-B90D-46EE-BF73-7CD525D61F13}" srcOrd="0" destOrd="0" presId="urn:microsoft.com/office/officeart/2008/layout/HalfCircleOrganizationChart"/>
    <dgm:cxn modelId="{1319B6E4-0EDC-48A8-BC0F-47D696A7A14C}" type="presParOf" srcId="{4147B609-B90D-46EE-BF73-7CD525D61F13}" destId="{6839BA8A-CEF0-4491-AD6B-0C695D4D1EF8}" srcOrd="0" destOrd="0" presId="urn:microsoft.com/office/officeart/2008/layout/HalfCircleOrganizationChart"/>
    <dgm:cxn modelId="{F9FAD52F-2C01-483E-8E22-585C9BDD7276}" type="presParOf" srcId="{4147B609-B90D-46EE-BF73-7CD525D61F13}" destId="{AD3B6B95-A45A-40CD-A3E0-5D278DA6DE4F}" srcOrd="1" destOrd="0" presId="urn:microsoft.com/office/officeart/2008/layout/HalfCircleOrganizationChart"/>
    <dgm:cxn modelId="{020AF525-5E22-4206-AFF2-F69CFCF48CC4}" type="presParOf" srcId="{4147B609-B90D-46EE-BF73-7CD525D61F13}" destId="{C976006F-E229-48C2-8048-9BDF3977CE92}" srcOrd="2" destOrd="0" presId="urn:microsoft.com/office/officeart/2008/layout/HalfCircleOrganizationChart"/>
    <dgm:cxn modelId="{CD4A1E82-97A6-49E1-8B57-356B5A8D7065}" type="presParOf" srcId="{4147B609-B90D-46EE-BF73-7CD525D61F13}" destId="{5B70EFAD-4CAF-4669-BD4B-74E70BF2A60B}" srcOrd="3" destOrd="0" presId="urn:microsoft.com/office/officeart/2008/layout/HalfCircleOrganizationChart"/>
    <dgm:cxn modelId="{86992EDA-9B78-4DCA-9A8D-6CA14C31A04B}" type="presParOf" srcId="{05DCFD89-8F1D-4F20-BDCD-6E9974305BF0}" destId="{BEF4C2EB-08AA-4C8E-AF17-6CEF14471233}" srcOrd="1" destOrd="0" presId="urn:microsoft.com/office/officeart/2008/layout/HalfCircleOrganizationChart"/>
    <dgm:cxn modelId="{2A7B6382-E525-4926-AC64-97EEF43BD3B5}" type="presParOf" srcId="{BEF4C2EB-08AA-4C8E-AF17-6CEF14471233}" destId="{15B37BF1-65EA-41F7-8A95-974A203529DA}" srcOrd="0" destOrd="0" presId="urn:microsoft.com/office/officeart/2008/layout/HalfCircleOrganizationChart"/>
    <dgm:cxn modelId="{16A57D38-9B20-4941-BFE2-4B8A84B1FFF0}" type="presParOf" srcId="{BEF4C2EB-08AA-4C8E-AF17-6CEF14471233}" destId="{3791364E-6D73-4D53-989E-DACC965ADB33}" srcOrd="1" destOrd="0" presId="urn:microsoft.com/office/officeart/2008/layout/HalfCircleOrganizationChart"/>
    <dgm:cxn modelId="{BF8DB057-9EA3-4EEC-879B-2B24564C898F}" type="presParOf" srcId="{3791364E-6D73-4D53-989E-DACC965ADB33}" destId="{38A08806-CFDF-4E43-921A-D32CA628BEE2}" srcOrd="0" destOrd="0" presId="urn:microsoft.com/office/officeart/2008/layout/HalfCircleOrganizationChart"/>
    <dgm:cxn modelId="{D4C904F0-78DE-46A8-9D68-8613792D4ABE}" type="presParOf" srcId="{38A08806-CFDF-4E43-921A-D32CA628BEE2}" destId="{7CBF2105-7F5D-4344-856F-4F14B1DB296B}" srcOrd="0" destOrd="0" presId="urn:microsoft.com/office/officeart/2008/layout/HalfCircleOrganizationChart"/>
    <dgm:cxn modelId="{B0CB301D-0C59-410B-A78C-582B44F37E4B}" type="presParOf" srcId="{38A08806-CFDF-4E43-921A-D32CA628BEE2}" destId="{3A720EAA-ACD1-4F8F-A923-7A23DDE6F550}" srcOrd="1" destOrd="0" presId="urn:microsoft.com/office/officeart/2008/layout/HalfCircleOrganizationChart"/>
    <dgm:cxn modelId="{B7F13A7E-13CC-43F4-8475-4661E1805E23}" type="presParOf" srcId="{38A08806-CFDF-4E43-921A-D32CA628BEE2}" destId="{49B6B3BA-B915-41CA-B953-B723B19DFB73}" srcOrd="2" destOrd="0" presId="urn:microsoft.com/office/officeart/2008/layout/HalfCircleOrganizationChart"/>
    <dgm:cxn modelId="{A41135AD-A316-4BA3-83D8-333D71205789}" type="presParOf" srcId="{38A08806-CFDF-4E43-921A-D32CA628BEE2}" destId="{DF032E02-CB46-4B7C-B309-00B9C292F291}" srcOrd="3" destOrd="0" presId="urn:microsoft.com/office/officeart/2008/layout/HalfCircleOrganizationChart"/>
    <dgm:cxn modelId="{B6A78C1E-3029-4C14-94E6-0BEA9D002CF9}" type="presParOf" srcId="{3791364E-6D73-4D53-989E-DACC965ADB33}" destId="{5C4C0990-984F-4F9D-9B72-FCC1C8A8B132}" srcOrd="1" destOrd="0" presId="urn:microsoft.com/office/officeart/2008/layout/HalfCircleOrganizationChart"/>
    <dgm:cxn modelId="{D999FB6E-C035-4389-8A45-07D75D0DD354}" type="presParOf" srcId="{3791364E-6D73-4D53-989E-DACC965ADB33}" destId="{4E973011-38B5-45E3-A3D5-CA6874425A5E}" srcOrd="2" destOrd="0" presId="urn:microsoft.com/office/officeart/2008/layout/HalfCircleOrganizationChart"/>
    <dgm:cxn modelId="{B3225A36-62A7-4846-A527-028D7C06B2A4}" type="presParOf" srcId="{BEF4C2EB-08AA-4C8E-AF17-6CEF14471233}" destId="{E598D9BC-7802-433E-9AF1-463F1C9AFAEA}" srcOrd="2" destOrd="0" presId="urn:microsoft.com/office/officeart/2008/layout/HalfCircleOrganizationChart"/>
    <dgm:cxn modelId="{C9648ADD-F6A7-4752-BC47-EF5E8E823E25}" type="presParOf" srcId="{BEF4C2EB-08AA-4C8E-AF17-6CEF14471233}" destId="{08FBB753-2915-47C5-8100-EB9393C9A19F}" srcOrd="3" destOrd="0" presId="urn:microsoft.com/office/officeart/2008/layout/HalfCircleOrganizationChart"/>
    <dgm:cxn modelId="{39CC42FF-E26D-479D-962F-ED4BA1903990}" type="presParOf" srcId="{08FBB753-2915-47C5-8100-EB9393C9A19F}" destId="{ADC40FDB-F463-4FAF-AA5A-B00C676C0123}" srcOrd="0" destOrd="0" presId="urn:microsoft.com/office/officeart/2008/layout/HalfCircleOrganizationChart"/>
    <dgm:cxn modelId="{E4F67752-772D-4AFC-892C-80505CA84960}" type="presParOf" srcId="{ADC40FDB-F463-4FAF-AA5A-B00C676C0123}" destId="{B2A9233E-C0DD-43C0-B564-756EB7010AC1}" srcOrd="0" destOrd="0" presId="urn:microsoft.com/office/officeart/2008/layout/HalfCircleOrganizationChart"/>
    <dgm:cxn modelId="{F880D465-8125-4086-B72E-BD4EDE61C4A5}" type="presParOf" srcId="{ADC40FDB-F463-4FAF-AA5A-B00C676C0123}" destId="{86FEA2FB-D6D7-4EE6-AD20-26A84692FDAF}" srcOrd="1" destOrd="0" presId="urn:microsoft.com/office/officeart/2008/layout/HalfCircleOrganizationChart"/>
    <dgm:cxn modelId="{2397BB0B-F88E-40DB-868E-138FADD92AD9}" type="presParOf" srcId="{ADC40FDB-F463-4FAF-AA5A-B00C676C0123}" destId="{7B5D4D83-17F8-4C3D-B4A1-E92D64BFBEFC}" srcOrd="2" destOrd="0" presId="urn:microsoft.com/office/officeart/2008/layout/HalfCircleOrganizationChart"/>
    <dgm:cxn modelId="{150E48C8-453B-4697-AF7C-050405B9C0F5}" type="presParOf" srcId="{ADC40FDB-F463-4FAF-AA5A-B00C676C0123}" destId="{F21503DC-270B-4356-8F5B-EE508F120E21}" srcOrd="3" destOrd="0" presId="urn:microsoft.com/office/officeart/2008/layout/HalfCircleOrganizationChart"/>
    <dgm:cxn modelId="{90A95BE1-EF80-4FC5-8165-BEFE8B1C5078}" type="presParOf" srcId="{08FBB753-2915-47C5-8100-EB9393C9A19F}" destId="{70F99C56-E879-4B32-AFCE-A8800F93C96E}" srcOrd="1" destOrd="0" presId="urn:microsoft.com/office/officeart/2008/layout/HalfCircleOrganizationChart"/>
    <dgm:cxn modelId="{65748307-BCAB-40BB-B016-17E46E9B6930}" type="presParOf" srcId="{08FBB753-2915-47C5-8100-EB9393C9A19F}" destId="{147FC6C7-E352-4439-83ED-DD0BEA448666}" srcOrd="2" destOrd="0" presId="urn:microsoft.com/office/officeart/2008/layout/HalfCircleOrganizationChart"/>
    <dgm:cxn modelId="{829C55A5-8DCE-41B3-A488-2DAB2E28B2C6}" type="presParOf" srcId="{05DCFD89-8F1D-4F20-BDCD-6E9974305BF0}" destId="{6EEFC5DB-2E5B-4EDF-ABB1-F896A29F89E7}" srcOrd="2" destOrd="0" presId="urn:microsoft.com/office/officeart/2008/layout/HalfCircleOrganizationChart"/>
    <dgm:cxn modelId="{37BA4434-AB0B-42C8-938F-0AE2C7634189}" type="presParOf" srcId="{E04B7E33-EB75-47C0-8D74-DFA87D78C2B4}" destId="{6C348D7A-1304-4CE5-B059-441C95E22763}" srcOrd="2" destOrd="0" presId="urn:microsoft.com/office/officeart/2008/layout/HalfCircleOrganizationChart"/>
    <dgm:cxn modelId="{7918F070-9AE9-49D0-8629-5D0B1F30A798}" type="presParOf" srcId="{72F2E0DC-0291-4DFD-B9DF-BF972EE4E366}" destId="{D86441E2-F75D-4C0C-9646-4DB02B8F7E7B}" srcOrd="10" destOrd="0" presId="urn:microsoft.com/office/officeart/2008/layout/HalfCircleOrganizationChart"/>
    <dgm:cxn modelId="{88042582-0CFE-4CED-8D51-18A7440FB7CB}" type="presParOf" srcId="{72F2E0DC-0291-4DFD-B9DF-BF972EE4E366}" destId="{FF46A500-BB00-4570-8CAA-714C0A0829FF}" srcOrd="11" destOrd="0" presId="urn:microsoft.com/office/officeart/2008/layout/HalfCircleOrganizationChart"/>
    <dgm:cxn modelId="{B1DC3DD6-33BF-4FD1-8553-3BC4330228B2}" type="presParOf" srcId="{FF46A500-BB00-4570-8CAA-714C0A0829FF}" destId="{2DD48787-C061-40C7-BE35-8E4F9B0694AD}" srcOrd="0" destOrd="0" presId="urn:microsoft.com/office/officeart/2008/layout/HalfCircleOrganizationChart"/>
    <dgm:cxn modelId="{8FE25FA7-3A4F-4B26-87DF-3CBCF0B4D398}" type="presParOf" srcId="{2DD48787-C061-40C7-BE35-8E4F9B0694AD}" destId="{0E87DA9C-2151-417B-89CB-BCA2D347A0F1}" srcOrd="0" destOrd="0" presId="urn:microsoft.com/office/officeart/2008/layout/HalfCircleOrganizationChart"/>
    <dgm:cxn modelId="{0C0BF8FB-C510-49D8-8981-DA0693270C91}" type="presParOf" srcId="{2DD48787-C061-40C7-BE35-8E4F9B0694AD}" destId="{B2E20783-23E7-4CA9-9A0A-E91FBC8C6397}" srcOrd="1" destOrd="0" presId="urn:microsoft.com/office/officeart/2008/layout/HalfCircleOrganizationChart"/>
    <dgm:cxn modelId="{AED7EC32-74B7-4676-AEB5-51204CDB7253}" type="presParOf" srcId="{2DD48787-C061-40C7-BE35-8E4F9B0694AD}" destId="{DF225C91-03CC-49D7-A004-4F846DC1E8DD}" srcOrd="2" destOrd="0" presId="urn:microsoft.com/office/officeart/2008/layout/HalfCircleOrganizationChart"/>
    <dgm:cxn modelId="{E34AA279-5467-4597-B429-28588F1EBEFF}" type="presParOf" srcId="{2DD48787-C061-40C7-BE35-8E4F9B0694AD}" destId="{9FD0D4D8-436B-4745-AFCC-3A0922E86C9A}" srcOrd="3" destOrd="0" presId="urn:microsoft.com/office/officeart/2008/layout/HalfCircleOrganizationChart"/>
    <dgm:cxn modelId="{EA4F3A98-0A0C-4FA9-B4F2-5D6929723A60}" type="presParOf" srcId="{FF46A500-BB00-4570-8CAA-714C0A0829FF}" destId="{CF6A0B6F-10AB-40A7-87F0-FB123C19E573}" srcOrd="1" destOrd="0" presId="urn:microsoft.com/office/officeart/2008/layout/HalfCircleOrganizationChart"/>
    <dgm:cxn modelId="{DEA1A6BF-6EA2-4735-8B41-E77F9EC28BFD}" type="presParOf" srcId="{CF6A0B6F-10AB-40A7-87F0-FB123C19E573}" destId="{EEB7DE0E-60D4-4D95-96C9-A1BC515375F6}" srcOrd="0" destOrd="0" presId="urn:microsoft.com/office/officeart/2008/layout/HalfCircleOrganizationChart"/>
    <dgm:cxn modelId="{18A57751-FA22-4CCD-B66B-5C833063723C}" type="presParOf" srcId="{CF6A0B6F-10AB-40A7-87F0-FB123C19E573}" destId="{7EFAA598-97BC-46B5-A0E3-A1499E959034}" srcOrd="1" destOrd="0" presId="urn:microsoft.com/office/officeart/2008/layout/HalfCircleOrganizationChart"/>
    <dgm:cxn modelId="{90FAEA54-4EBA-46E9-8F18-5BA0489E8789}" type="presParOf" srcId="{7EFAA598-97BC-46B5-A0E3-A1499E959034}" destId="{996E0403-2DC9-4D23-A834-46F324E036FB}" srcOrd="0" destOrd="0" presId="urn:microsoft.com/office/officeart/2008/layout/HalfCircleOrganizationChart"/>
    <dgm:cxn modelId="{38098F34-5008-49BE-8461-BA9D13B648C6}" type="presParOf" srcId="{996E0403-2DC9-4D23-A834-46F324E036FB}" destId="{C18D81DC-5F67-40DB-9EE7-E584EDBBA0D8}" srcOrd="0" destOrd="0" presId="urn:microsoft.com/office/officeart/2008/layout/HalfCircleOrganizationChart"/>
    <dgm:cxn modelId="{24BD0F28-5467-49C8-8B8F-794C97076830}" type="presParOf" srcId="{996E0403-2DC9-4D23-A834-46F324E036FB}" destId="{50FDC78E-DB46-49EF-B131-D6C208E27F28}" srcOrd="1" destOrd="0" presId="urn:microsoft.com/office/officeart/2008/layout/HalfCircleOrganizationChart"/>
    <dgm:cxn modelId="{B7C67D8A-C422-43C0-ADBD-69B7B7BDD807}" type="presParOf" srcId="{996E0403-2DC9-4D23-A834-46F324E036FB}" destId="{AC507734-B3A4-4661-A673-A407A3A6154E}" srcOrd="2" destOrd="0" presId="urn:microsoft.com/office/officeart/2008/layout/HalfCircleOrganizationChart"/>
    <dgm:cxn modelId="{F75C90EB-E109-4DC1-8B36-41946F428E1A}" type="presParOf" srcId="{996E0403-2DC9-4D23-A834-46F324E036FB}" destId="{A66A2BE5-69C2-4111-B4D9-7BF7F9246A99}" srcOrd="3" destOrd="0" presId="urn:microsoft.com/office/officeart/2008/layout/HalfCircleOrganizationChart"/>
    <dgm:cxn modelId="{33C8D766-765E-4C93-A84A-ED63979291F4}" type="presParOf" srcId="{7EFAA598-97BC-46B5-A0E3-A1499E959034}" destId="{0298C727-3472-42B6-82D4-5225FA504E97}" srcOrd="1" destOrd="0" presId="urn:microsoft.com/office/officeart/2008/layout/HalfCircleOrganizationChart"/>
    <dgm:cxn modelId="{A29627E7-F759-477D-AAD9-268F16B7AE12}" type="presParOf" srcId="{7EFAA598-97BC-46B5-A0E3-A1499E959034}" destId="{8940AAAD-FF8C-43FF-ABB9-6A0EBA3DE78C}" srcOrd="2" destOrd="0" presId="urn:microsoft.com/office/officeart/2008/layout/HalfCircleOrganizationChart"/>
    <dgm:cxn modelId="{4331CAF9-0D08-4901-916F-D5FFF4BE55A8}" type="presParOf" srcId="{CF6A0B6F-10AB-40A7-87F0-FB123C19E573}" destId="{18DF362A-88A8-4EBD-A14B-491EEB6BCD8B}" srcOrd="2" destOrd="0" presId="urn:microsoft.com/office/officeart/2008/layout/HalfCircleOrganizationChart"/>
    <dgm:cxn modelId="{9CF7A33B-9C36-45DF-9670-23DB60AC87F6}" type="presParOf" srcId="{CF6A0B6F-10AB-40A7-87F0-FB123C19E573}" destId="{7EA75458-C666-4259-A662-AC4794A46314}" srcOrd="3" destOrd="0" presId="urn:microsoft.com/office/officeart/2008/layout/HalfCircleOrganizationChart"/>
    <dgm:cxn modelId="{227CF4A0-A143-4B9A-A313-5D0F33BC932A}" type="presParOf" srcId="{7EA75458-C666-4259-A662-AC4794A46314}" destId="{0287EDD4-1F49-41A3-9441-5921916B9360}" srcOrd="0" destOrd="0" presId="urn:microsoft.com/office/officeart/2008/layout/HalfCircleOrganizationChart"/>
    <dgm:cxn modelId="{81B56FBE-EC55-4C00-A1B3-69C6F22D841C}" type="presParOf" srcId="{0287EDD4-1F49-41A3-9441-5921916B9360}" destId="{07A0B988-A51D-4CCA-AB9E-433E9420C889}" srcOrd="0" destOrd="0" presId="urn:microsoft.com/office/officeart/2008/layout/HalfCircleOrganizationChart"/>
    <dgm:cxn modelId="{42E3C981-B86E-4519-94F8-A0528C7286BB}" type="presParOf" srcId="{0287EDD4-1F49-41A3-9441-5921916B9360}" destId="{D4B06030-B7F6-44B1-82FA-C2E5DC2CADE7}" srcOrd="1" destOrd="0" presId="urn:microsoft.com/office/officeart/2008/layout/HalfCircleOrganizationChart"/>
    <dgm:cxn modelId="{C405C124-E544-47AF-8ADA-06ECB46EABFD}" type="presParOf" srcId="{0287EDD4-1F49-41A3-9441-5921916B9360}" destId="{A0A13429-938E-4DC9-84CA-B42DF5DA0F7B}" srcOrd="2" destOrd="0" presId="urn:microsoft.com/office/officeart/2008/layout/HalfCircleOrganizationChart"/>
    <dgm:cxn modelId="{97F84499-6C67-40E8-8E9E-D17C4D87B3E3}" type="presParOf" srcId="{0287EDD4-1F49-41A3-9441-5921916B9360}" destId="{544C109F-FDE3-40BB-9F10-D5B8075B342A}" srcOrd="3" destOrd="0" presId="urn:microsoft.com/office/officeart/2008/layout/HalfCircleOrganizationChart"/>
    <dgm:cxn modelId="{890A69E7-701A-418C-96E7-EDB4E6C9F317}" type="presParOf" srcId="{7EA75458-C666-4259-A662-AC4794A46314}" destId="{267E3CBD-7AC3-4EA9-B60D-C68C14E5119E}" srcOrd="1" destOrd="0" presId="urn:microsoft.com/office/officeart/2008/layout/HalfCircleOrganizationChart"/>
    <dgm:cxn modelId="{806FFEE1-1585-4B88-B480-92D1AF4F8BD3}" type="presParOf" srcId="{7EA75458-C666-4259-A662-AC4794A46314}" destId="{9C537A99-E0F6-447D-9087-FE109B3D68FD}" srcOrd="2" destOrd="0" presId="urn:microsoft.com/office/officeart/2008/layout/HalfCircleOrganizationChart"/>
    <dgm:cxn modelId="{EB1E340B-9F7A-401A-A75D-FBCF371AE060}" type="presParOf" srcId="{CF6A0B6F-10AB-40A7-87F0-FB123C19E573}" destId="{EC2ACB00-7C9E-4484-9246-8A4EE32C6161}" srcOrd="4" destOrd="0" presId="urn:microsoft.com/office/officeart/2008/layout/HalfCircleOrganizationChart"/>
    <dgm:cxn modelId="{B6D164E8-E3D5-4E2D-AC09-C46981941F79}" type="presParOf" srcId="{CF6A0B6F-10AB-40A7-87F0-FB123C19E573}" destId="{ADE706C7-15A6-4FDB-8796-72A20D4988F2}" srcOrd="5" destOrd="0" presId="urn:microsoft.com/office/officeart/2008/layout/HalfCircleOrganizationChart"/>
    <dgm:cxn modelId="{F525F8A4-D349-452B-AF35-F8E39487BF4A}" type="presParOf" srcId="{ADE706C7-15A6-4FDB-8796-72A20D4988F2}" destId="{F86DF988-959A-4DD1-86D4-9964565448C2}" srcOrd="0" destOrd="0" presId="urn:microsoft.com/office/officeart/2008/layout/HalfCircleOrganizationChart"/>
    <dgm:cxn modelId="{9046B3C7-F6B1-4200-8E10-DF31C8E50D97}" type="presParOf" srcId="{F86DF988-959A-4DD1-86D4-9964565448C2}" destId="{B938BCD0-4A72-4504-9043-93540F5F73F0}" srcOrd="0" destOrd="0" presId="urn:microsoft.com/office/officeart/2008/layout/HalfCircleOrganizationChart"/>
    <dgm:cxn modelId="{2C1B8F91-A33A-4B92-85B3-CB858E486132}" type="presParOf" srcId="{F86DF988-959A-4DD1-86D4-9964565448C2}" destId="{67FE7641-0364-4B6E-B318-0F068BE5EAF0}" srcOrd="1" destOrd="0" presId="urn:microsoft.com/office/officeart/2008/layout/HalfCircleOrganizationChart"/>
    <dgm:cxn modelId="{7C2D4D36-EBD7-4C5A-848F-34612BE84BD4}" type="presParOf" srcId="{F86DF988-959A-4DD1-86D4-9964565448C2}" destId="{D72CB56B-D9AC-4425-B394-7DE5E3F22160}" srcOrd="2" destOrd="0" presId="urn:microsoft.com/office/officeart/2008/layout/HalfCircleOrganizationChart"/>
    <dgm:cxn modelId="{4EBE81D0-CAAC-4C5A-8F25-26A3AD06298F}" type="presParOf" srcId="{F86DF988-959A-4DD1-86D4-9964565448C2}" destId="{429CE632-00A1-422D-BBB3-4751F5312A78}" srcOrd="3" destOrd="0" presId="urn:microsoft.com/office/officeart/2008/layout/HalfCircleOrganizationChart"/>
    <dgm:cxn modelId="{C00A5193-2D00-4ACA-85C0-786AB7DE6306}" type="presParOf" srcId="{ADE706C7-15A6-4FDB-8796-72A20D4988F2}" destId="{946FD185-4E1D-4B1A-B450-6227B7F704B9}" srcOrd="1" destOrd="0" presId="urn:microsoft.com/office/officeart/2008/layout/HalfCircleOrganizationChart"/>
    <dgm:cxn modelId="{D14D44EC-6BAA-4A43-B077-93E957C9AC81}" type="presParOf" srcId="{ADE706C7-15A6-4FDB-8796-72A20D4988F2}" destId="{05B8F076-880C-4127-BD6D-33E2DDE6B0AE}" srcOrd="2" destOrd="0" presId="urn:microsoft.com/office/officeart/2008/layout/HalfCircleOrganizationChart"/>
    <dgm:cxn modelId="{5CD588D1-5C1C-46FB-AEC0-51D5A9098AE6}" type="presParOf" srcId="{CF6A0B6F-10AB-40A7-87F0-FB123C19E573}" destId="{EE69A09C-BD2D-46DB-A0FE-68E75CBE591D}" srcOrd="6" destOrd="0" presId="urn:microsoft.com/office/officeart/2008/layout/HalfCircleOrganizationChart"/>
    <dgm:cxn modelId="{E20C7DA1-6C65-444E-92C1-E5196EA8A6E0}" type="presParOf" srcId="{CF6A0B6F-10AB-40A7-87F0-FB123C19E573}" destId="{3996B2A5-F79E-45E1-9EC9-38C970640A5E}" srcOrd="7" destOrd="0" presId="urn:microsoft.com/office/officeart/2008/layout/HalfCircleOrganizationChart"/>
    <dgm:cxn modelId="{754B920A-0136-4E03-9B4C-27E6E59288EA}" type="presParOf" srcId="{3996B2A5-F79E-45E1-9EC9-38C970640A5E}" destId="{9DA44005-771B-46D7-8DD1-04C13D1A9637}" srcOrd="0" destOrd="0" presId="urn:microsoft.com/office/officeart/2008/layout/HalfCircleOrganizationChart"/>
    <dgm:cxn modelId="{61DB8DAB-C134-4C8F-9A66-67F0B83AD931}" type="presParOf" srcId="{9DA44005-771B-46D7-8DD1-04C13D1A9637}" destId="{48971385-9D08-46C8-B206-E12FD03EFDB0}" srcOrd="0" destOrd="0" presId="urn:microsoft.com/office/officeart/2008/layout/HalfCircleOrganizationChart"/>
    <dgm:cxn modelId="{B4E5A3A7-00E6-4BA4-9BD1-6B402592A23F}" type="presParOf" srcId="{9DA44005-771B-46D7-8DD1-04C13D1A9637}" destId="{64464443-63F2-46D9-B1F7-C2DB5C63D7A6}" srcOrd="1" destOrd="0" presId="urn:microsoft.com/office/officeart/2008/layout/HalfCircleOrganizationChart"/>
    <dgm:cxn modelId="{7DCE2986-6183-4371-9A11-D578D5935B0E}" type="presParOf" srcId="{9DA44005-771B-46D7-8DD1-04C13D1A9637}" destId="{769BC63B-C229-47C6-A0E4-8810E2A50DA5}" srcOrd="2" destOrd="0" presId="urn:microsoft.com/office/officeart/2008/layout/HalfCircleOrganizationChart"/>
    <dgm:cxn modelId="{E3EB04E4-850D-44B4-A813-587B6BA171F9}" type="presParOf" srcId="{9DA44005-771B-46D7-8DD1-04C13D1A9637}" destId="{0A2D6B3B-52F3-486E-8526-02D151BE3370}" srcOrd="3" destOrd="0" presId="urn:microsoft.com/office/officeart/2008/layout/HalfCircleOrganizationChart"/>
    <dgm:cxn modelId="{C6EB6B49-A29A-4744-AAC3-CF0065322236}" type="presParOf" srcId="{3996B2A5-F79E-45E1-9EC9-38C970640A5E}" destId="{2CF45CC4-5109-491B-98EA-E8E68F22CD28}" srcOrd="1" destOrd="0" presId="urn:microsoft.com/office/officeart/2008/layout/HalfCircleOrganizationChart"/>
    <dgm:cxn modelId="{94EB1726-2E4A-41D3-A48B-CD969527B050}" type="presParOf" srcId="{3996B2A5-F79E-45E1-9EC9-38C970640A5E}" destId="{95EFD6DB-3FBB-443E-B454-5F76F2484D13}" srcOrd="2" destOrd="0" presId="urn:microsoft.com/office/officeart/2008/layout/HalfCircleOrganizationChart"/>
    <dgm:cxn modelId="{75948A1B-D34F-4ADF-8F1F-77CBBF22905B}" type="presParOf" srcId="{CF6A0B6F-10AB-40A7-87F0-FB123C19E573}" destId="{C9E20D73-B5AB-40AF-A9F1-D6932E9697FA}" srcOrd="8" destOrd="0" presId="urn:microsoft.com/office/officeart/2008/layout/HalfCircleOrganizationChart"/>
    <dgm:cxn modelId="{0839B133-EC1D-44C6-B5FF-6BA890D05BE3}" type="presParOf" srcId="{CF6A0B6F-10AB-40A7-87F0-FB123C19E573}" destId="{76D0C7F3-7B71-4719-86D6-F41535A81FD7}" srcOrd="9" destOrd="0" presId="urn:microsoft.com/office/officeart/2008/layout/HalfCircleOrganizationChart"/>
    <dgm:cxn modelId="{9CEEC66D-7ACD-42A7-9183-92254C1A2962}" type="presParOf" srcId="{76D0C7F3-7B71-4719-86D6-F41535A81FD7}" destId="{6C6413FC-A502-4EBD-B21C-5A19E5ADDE3C}" srcOrd="0" destOrd="0" presId="urn:microsoft.com/office/officeart/2008/layout/HalfCircleOrganizationChart"/>
    <dgm:cxn modelId="{F2D7B16B-0024-484E-BFC4-F7353B07FE4B}" type="presParOf" srcId="{6C6413FC-A502-4EBD-B21C-5A19E5ADDE3C}" destId="{E27DD362-E2E5-463B-8CD1-897369A5CA01}" srcOrd="0" destOrd="0" presId="urn:microsoft.com/office/officeart/2008/layout/HalfCircleOrganizationChart"/>
    <dgm:cxn modelId="{FEC811E8-17A7-4F2A-B050-7C4906B383BC}" type="presParOf" srcId="{6C6413FC-A502-4EBD-B21C-5A19E5ADDE3C}" destId="{F327CDE6-4D5B-47C3-9EE9-5CC206ED973E}" srcOrd="1" destOrd="0" presId="urn:microsoft.com/office/officeart/2008/layout/HalfCircleOrganizationChart"/>
    <dgm:cxn modelId="{AE8F55E3-083F-455F-B119-480E09803210}" type="presParOf" srcId="{6C6413FC-A502-4EBD-B21C-5A19E5ADDE3C}" destId="{24F17F87-8FF9-408B-A6E2-9408FD2D7FE5}" srcOrd="2" destOrd="0" presId="urn:microsoft.com/office/officeart/2008/layout/HalfCircleOrganizationChart"/>
    <dgm:cxn modelId="{0FE19AFF-249B-4050-BD2F-F4CED42BD01F}" type="presParOf" srcId="{6C6413FC-A502-4EBD-B21C-5A19E5ADDE3C}" destId="{FA9B8E07-7C31-439B-8F75-6BFFE4237152}" srcOrd="3" destOrd="0" presId="urn:microsoft.com/office/officeart/2008/layout/HalfCircleOrganizationChart"/>
    <dgm:cxn modelId="{59C8BF72-B18E-4C7D-BC9B-A39142AD414D}" type="presParOf" srcId="{76D0C7F3-7B71-4719-86D6-F41535A81FD7}" destId="{D125D917-CD32-471B-8CF0-0E44D7393C40}" srcOrd="1" destOrd="0" presId="urn:microsoft.com/office/officeart/2008/layout/HalfCircleOrganizationChart"/>
    <dgm:cxn modelId="{F3B450C1-41F4-45A6-8A67-2B7142FB6192}" type="presParOf" srcId="{76D0C7F3-7B71-4719-86D6-F41535A81FD7}" destId="{1970100F-1295-498A-BA9B-C4290EDE6DB6}" srcOrd="2" destOrd="0" presId="urn:microsoft.com/office/officeart/2008/layout/HalfCircleOrganizationChart"/>
    <dgm:cxn modelId="{145B7D43-8FF5-4B21-92F1-966DE5223158}" type="presParOf" srcId="{FF46A500-BB00-4570-8CAA-714C0A0829FF}" destId="{BD2D787F-2DB8-4813-AE7F-FD3659CF8F3C}" srcOrd="2" destOrd="0" presId="urn:microsoft.com/office/officeart/2008/layout/HalfCircleOrganizationChart"/>
    <dgm:cxn modelId="{5B65A606-89AD-473E-8653-005924C8F3B2}" type="presParOf" srcId="{F9B47119-08DD-4291-BFCF-07928FD898D8}" destId="{46800D0A-0242-40AF-9EB6-25861C03B833}" srcOrd="2" destOrd="0" presId="urn:microsoft.com/office/officeart/2008/layout/HalfCircleOrganizationChart"/>
    <dgm:cxn modelId="{DE96777B-7D7C-4B5E-A39E-D5AD5EDE2148}" type="presParOf" srcId="{3DEBA169-95AE-435F-BB7D-110C4D924909}" destId="{AE16BD0D-BC3C-42D9-803F-635BE2DD4950}" srcOrd="2" destOrd="0" presId="urn:microsoft.com/office/officeart/2008/layout/HalfCircleOrganizationChart"/>
    <dgm:cxn modelId="{BEE28028-B253-4B1A-9AEF-21A3203B4845}" type="presParOf" srcId="{3DEBA169-95AE-435F-BB7D-110C4D924909}" destId="{1D07E695-229B-4950-993F-F18DA748CF6E}" srcOrd="3" destOrd="0" presId="urn:microsoft.com/office/officeart/2008/layout/HalfCircleOrganizationChart"/>
    <dgm:cxn modelId="{8447A718-C4CF-4385-AD34-62EDC8D243DC}" type="presParOf" srcId="{1D07E695-229B-4950-993F-F18DA748CF6E}" destId="{172A8F27-E8B7-4252-A1EF-A1E5870A4F91}" srcOrd="0" destOrd="0" presId="urn:microsoft.com/office/officeart/2008/layout/HalfCircleOrganizationChart"/>
    <dgm:cxn modelId="{59489B70-9129-4002-A887-75A3E1B22AEB}" type="presParOf" srcId="{172A8F27-E8B7-4252-A1EF-A1E5870A4F91}" destId="{2A51B69D-6DC4-43DE-A545-A37605C6DF69}" srcOrd="0" destOrd="0" presId="urn:microsoft.com/office/officeart/2008/layout/HalfCircleOrganizationChart"/>
    <dgm:cxn modelId="{73BEC493-72FA-4A2A-94C3-4348DF43C34F}" type="presParOf" srcId="{172A8F27-E8B7-4252-A1EF-A1E5870A4F91}" destId="{7C64D8BF-9952-4059-94C8-518546C0A83D}" srcOrd="1" destOrd="0" presId="urn:microsoft.com/office/officeart/2008/layout/HalfCircleOrganizationChart"/>
    <dgm:cxn modelId="{A8D9358D-8BB7-4039-87E7-A32CF47328E2}" type="presParOf" srcId="{172A8F27-E8B7-4252-A1EF-A1E5870A4F91}" destId="{BE6BD648-C9C2-41AA-9580-FC85B2852466}" srcOrd="2" destOrd="0" presId="urn:microsoft.com/office/officeart/2008/layout/HalfCircleOrganizationChart"/>
    <dgm:cxn modelId="{412C6927-31C5-40D7-BFFE-2A3727255EC2}" type="presParOf" srcId="{172A8F27-E8B7-4252-A1EF-A1E5870A4F91}" destId="{BF03694A-221D-4017-8BC5-A4360AE383DD}" srcOrd="3" destOrd="0" presId="urn:microsoft.com/office/officeart/2008/layout/HalfCircleOrganizationChart"/>
    <dgm:cxn modelId="{BB5AE0F7-BB6E-4492-917C-C8BB952FA882}" type="presParOf" srcId="{1D07E695-229B-4950-993F-F18DA748CF6E}" destId="{5978053F-AFEE-4CB4-A910-CD6EDEA539A0}" srcOrd="1" destOrd="0" presId="urn:microsoft.com/office/officeart/2008/layout/HalfCircleOrganizationChart"/>
    <dgm:cxn modelId="{6B516596-A249-4853-8816-F91F8C419729}" type="presParOf" srcId="{5978053F-AFEE-4CB4-A910-CD6EDEA539A0}" destId="{3FE0401E-4227-4331-868C-E33F52A2F9C6}" srcOrd="0" destOrd="0" presId="urn:microsoft.com/office/officeart/2008/layout/HalfCircleOrganizationChart"/>
    <dgm:cxn modelId="{0436F2B4-AFA0-4744-BDCC-23A55196FDBB}" type="presParOf" srcId="{5978053F-AFEE-4CB4-A910-CD6EDEA539A0}" destId="{ECDB57CB-A50B-4968-8130-377FB1924B15}" srcOrd="1" destOrd="0" presId="urn:microsoft.com/office/officeart/2008/layout/HalfCircleOrganizationChart"/>
    <dgm:cxn modelId="{85ECB88F-DB98-4A03-B98F-E1247A4F27AD}" type="presParOf" srcId="{ECDB57CB-A50B-4968-8130-377FB1924B15}" destId="{089E52FF-19DF-428B-8C6F-52C2E5EA1503}" srcOrd="0" destOrd="0" presId="urn:microsoft.com/office/officeart/2008/layout/HalfCircleOrganizationChart"/>
    <dgm:cxn modelId="{B02DD59A-5984-4644-8BA8-E46D23031BC1}" type="presParOf" srcId="{089E52FF-19DF-428B-8C6F-52C2E5EA1503}" destId="{789F9D82-E07D-4858-A81C-FFD9B1612EB6}" srcOrd="0" destOrd="0" presId="urn:microsoft.com/office/officeart/2008/layout/HalfCircleOrganizationChart"/>
    <dgm:cxn modelId="{9410D7F1-4065-406E-B2C4-17D8F2A04241}" type="presParOf" srcId="{089E52FF-19DF-428B-8C6F-52C2E5EA1503}" destId="{98A7FE22-D1B4-404C-911C-1C68A2604B5E}" srcOrd="1" destOrd="0" presId="urn:microsoft.com/office/officeart/2008/layout/HalfCircleOrganizationChart"/>
    <dgm:cxn modelId="{890B7B91-A8EE-4219-A7A8-3E7D055A115E}" type="presParOf" srcId="{089E52FF-19DF-428B-8C6F-52C2E5EA1503}" destId="{54F203FF-1A63-48FC-A18D-AAF4AE28BC31}" srcOrd="2" destOrd="0" presId="urn:microsoft.com/office/officeart/2008/layout/HalfCircleOrganizationChart"/>
    <dgm:cxn modelId="{2B4EEE01-C76C-46B6-BF60-2ACD550E40BE}" type="presParOf" srcId="{089E52FF-19DF-428B-8C6F-52C2E5EA1503}" destId="{B9ED9168-E2CE-444B-BE06-734D8FF59AC6}" srcOrd="3" destOrd="0" presId="urn:microsoft.com/office/officeart/2008/layout/HalfCircleOrganizationChart"/>
    <dgm:cxn modelId="{A0B6D3DE-C346-4A58-BB5F-01D35786F191}" type="presParOf" srcId="{ECDB57CB-A50B-4968-8130-377FB1924B15}" destId="{069F2A84-29B6-4434-96EF-A85F3117EFCC}" srcOrd="1" destOrd="0" presId="urn:microsoft.com/office/officeart/2008/layout/HalfCircleOrganizationChart"/>
    <dgm:cxn modelId="{1C2B3501-76EA-4CD5-ADB1-1A281241B117}" type="presParOf" srcId="{069F2A84-29B6-4434-96EF-A85F3117EFCC}" destId="{F09A062D-680D-43BA-ABD0-DC8B41484887}" srcOrd="0" destOrd="0" presId="urn:microsoft.com/office/officeart/2008/layout/HalfCircleOrganizationChart"/>
    <dgm:cxn modelId="{94B031E9-24AD-4643-8DEC-DEDC985341DB}" type="presParOf" srcId="{069F2A84-29B6-4434-96EF-A85F3117EFCC}" destId="{EFCE4A09-8D08-47E5-9825-4119F3C8DF81}" srcOrd="1" destOrd="0" presId="urn:microsoft.com/office/officeart/2008/layout/HalfCircleOrganizationChart"/>
    <dgm:cxn modelId="{1FD050E7-597B-4C38-B1B7-6E45D75CF8D4}" type="presParOf" srcId="{EFCE4A09-8D08-47E5-9825-4119F3C8DF81}" destId="{1E01D6FC-B9DA-46FD-A66B-3F9924842D28}" srcOrd="0" destOrd="0" presId="urn:microsoft.com/office/officeart/2008/layout/HalfCircleOrganizationChart"/>
    <dgm:cxn modelId="{8D4B6ADD-CCD8-4465-A9F6-BA60DCBA168B}" type="presParOf" srcId="{1E01D6FC-B9DA-46FD-A66B-3F9924842D28}" destId="{31511F0A-7D8A-4451-9655-6DCF507FF54C}" srcOrd="0" destOrd="0" presId="urn:microsoft.com/office/officeart/2008/layout/HalfCircleOrganizationChart"/>
    <dgm:cxn modelId="{AE0A0A6C-8299-40E5-B457-DC73DFC75C95}" type="presParOf" srcId="{1E01D6FC-B9DA-46FD-A66B-3F9924842D28}" destId="{F10D6D1C-1A1A-41FD-A681-2BB259659474}" srcOrd="1" destOrd="0" presId="urn:microsoft.com/office/officeart/2008/layout/HalfCircleOrganizationChart"/>
    <dgm:cxn modelId="{01A9B685-4804-4E4F-A882-EE33CA582886}" type="presParOf" srcId="{1E01D6FC-B9DA-46FD-A66B-3F9924842D28}" destId="{0F4EFAC5-A457-4124-9B81-A042F581F247}" srcOrd="2" destOrd="0" presId="urn:microsoft.com/office/officeart/2008/layout/HalfCircleOrganizationChart"/>
    <dgm:cxn modelId="{3453E05F-FA17-433C-AD26-C472C99906E4}" type="presParOf" srcId="{1E01D6FC-B9DA-46FD-A66B-3F9924842D28}" destId="{AD6D4F68-A2AE-454C-8C03-9BF3418E79A7}" srcOrd="3" destOrd="0" presId="urn:microsoft.com/office/officeart/2008/layout/HalfCircleOrganizationChart"/>
    <dgm:cxn modelId="{0A88D407-366C-4C74-BFD4-AC397149DAA5}" type="presParOf" srcId="{EFCE4A09-8D08-47E5-9825-4119F3C8DF81}" destId="{A378648D-D162-40EA-A71E-C3C4F184E875}" srcOrd="1" destOrd="0" presId="urn:microsoft.com/office/officeart/2008/layout/HalfCircleOrganizationChart"/>
    <dgm:cxn modelId="{FCCFC541-1712-4BD9-A4CF-1AD65B89E046}" type="presParOf" srcId="{EFCE4A09-8D08-47E5-9825-4119F3C8DF81}" destId="{B8009332-83FF-48E2-B322-E71D876DD056}" srcOrd="2" destOrd="0" presId="urn:microsoft.com/office/officeart/2008/layout/HalfCircleOrganizationChart"/>
    <dgm:cxn modelId="{094FDB35-266E-475D-BB80-1CB6A99C3505}" type="presParOf" srcId="{ECDB57CB-A50B-4968-8130-377FB1924B15}" destId="{E7EBB680-350C-47BE-873C-E01AE5EB2B4E}" srcOrd="2" destOrd="0" presId="urn:microsoft.com/office/officeart/2008/layout/HalfCircleOrganizationChart"/>
    <dgm:cxn modelId="{22EE4BDE-ADD4-4B24-B39D-E036401C413A}" type="presParOf" srcId="{1D07E695-229B-4950-993F-F18DA748CF6E}" destId="{E0057B3A-4352-44A0-BEA7-6A410AF11A76}" srcOrd="2" destOrd="0" presId="urn:microsoft.com/office/officeart/2008/layout/HalfCircleOrganizationChart"/>
    <dgm:cxn modelId="{22F546DA-4C6E-4F2C-A660-F69F00D9D30A}" type="presParOf" srcId="{9960203F-3BB2-4700-AE84-F696F49A32E4}" destId="{E6898E38-AAD4-4C8B-965B-5974FAC4CDF3}" srcOrd="2" destOrd="0" presId="urn:microsoft.com/office/officeart/2008/layout/HalfCircleOrganizationChart"/>
    <dgm:cxn modelId="{12D5E7BF-2933-4C16-831E-467E6C165EFB}" type="presParOf" srcId="{9294E4A7-9679-434B-9D45-1F82B0CBC3F9}" destId="{D8AEF55A-DE26-4CC1-8925-E09B03E3DDD7}" srcOrd="2" destOrd="0" presId="urn:microsoft.com/office/officeart/2008/layout/HalfCircleOrganizationChart"/>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A062D-680D-43BA-ABD0-DC8B41484887}">
      <dsp:nvSpPr>
        <dsp:cNvPr id="0" name=""/>
        <dsp:cNvSpPr/>
      </dsp:nvSpPr>
      <dsp:spPr>
        <a:xfrm>
          <a:off x="1777257" y="2164632"/>
          <a:ext cx="91440" cy="910868"/>
        </a:xfrm>
        <a:custGeom>
          <a:avLst/>
          <a:gdLst/>
          <a:ahLst/>
          <a:cxnLst/>
          <a:rect l="0" t="0" r="0" b="0"/>
          <a:pathLst>
            <a:path>
              <a:moveTo>
                <a:pt x="45720" y="0"/>
              </a:moveTo>
              <a:lnTo>
                <a:pt x="45720" y="910868"/>
              </a:lnTo>
              <a:lnTo>
                <a:pt x="115854" y="91086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E0401E-4227-4331-868C-E33F52A2F9C6}">
      <dsp:nvSpPr>
        <dsp:cNvPr id="0" name=""/>
        <dsp:cNvSpPr/>
      </dsp:nvSpPr>
      <dsp:spPr>
        <a:xfrm>
          <a:off x="1777257" y="1606460"/>
          <a:ext cx="91440" cy="145672"/>
        </a:xfrm>
        <a:custGeom>
          <a:avLst/>
          <a:gdLst/>
          <a:ahLst/>
          <a:cxnLst/>
          <a:rect l="0" t="0" r="0" b="0"/>
          <a:pathLst>
            <a:path>
              <a:moveTo>
                <a:pt x="47468" y="0"/>
              </a:moveTo>
              <a:lnTo>
                <a:pt x="47468" y="59047"/>
              </a:lnTo>
              <a:lnTo>
                <a:pt x="45720" y="59047"/>
              </a:lnTo>
              <a:lnTo>
                <a:pt x="45720" y="14567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16BD0D-BC3C-42D9-803F-635BE2DD4950}">
      <dsp:nvSpPr>
        <dsp:cNvPr id="0" name=""/>
        <dsp:cNvSpPr/>
      </dsp:nvSpPr>
      <dsp:spPr>
        <a:xfrm>
          <a:off x="1824726" y="910557"/>
          <a:ext cx="3178204" cy="302345"/>
        </a:xfrm>
        <a:custGeom>
          <a:avLst/>
          <a:gdLst/>
          <a:ahLst/>
          <a:cxnLst/>
          <a:rect l="0" t="0" r="0" b="0"/>
          <a:pathLst>
            <a:path>
              <a:moveTo>
                <a:pt x="3178204" y="0"/>
              </a:moveTo>
              <a:lnTo>
                <a:pt x="3178204" y="215720"/>
              </a:lnTo>
              <a:lnTo>
                <a:pt x="0" y="215720"/>
              </a:lnTo>
              <a:lnTo>
                <a:pt x="0" y="30234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E20D73-B5AB-40AF-A9F1-D6932E9697FA}">
      <dsp:nvSpPr>
        <dsp:cNvPr id="0" name=""/>
        <dsp:cNvSpPr/>
      </dsp:nvSpPr>
      <dsp:spPr>
        <a:xfrm>
          <a:off x="2963391" y="2170296"/>
          <a:ext cx="210647" cy="305437"/>
        </a:xfrm>
        <a:custGeom>
          <a:avLst/>
          <a:gdLst/>
          <a:ahLst/>
          <a:cxnLst/>
          <a:rect l="0" t="0" r="0" b="0"/>
          <a:pathLst>
            <a:path>
              <a:moveTo>
                <a:pt x="210647" y="0"/>
              </a:moveTo>
              <a:lnTo>
                <a:pt x="210647" y="305437"/>
              </a:lnTo>
              <a:lnTo>
                <a:pt x="0" y="3054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69A09C-BD2D-46DB-A0FE-68E75CBE591D}">
      <dsp:nvSpPr>
        <dsp:cNvPr id="0" name=""/>
        <dsp:cNvSpPr/>
      </dsp:nvSpPr>
      <dsp:spPr>
        <a:xfrm>
          <a:off x="3174038" y="2170296"/>
          <a:ext cx="272258" cy="1524203"/>
        </a:xfrm>
        <a:custGeom>
          <a:avLst/>
          <a:gdLst/>
          <a:ahLst/>
          <a:cxnLst/>
          <a:rect l="0" t="0" r="0" b="0"/>
          <a:pathLst>
            <a:path>
              <a:moveTo>
                <a:pt x="0" y="0"/>
              </a:moveTo>
              <a:lnTo>
                <a:pt x="0" y="1524203"/>
              </a:lnTo>
              <a:lnTo>
                <a:pt x="272258" y="15242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2ACB00-7C9E-4484-9246-8A4EE32C6161}">
      <dsp:nvSpPr>
        <dsp:cNvPr id="0" name=""/>
        <dsp:cNvSpPr/>
      </dsp:nvSpPr>
      <dsp:spPr>
        <a:xfrm>
          <a:off x="3174038" y="2170296"/>
          <a:ext cx="307906" cy="692580"/>
        </a:xfrm>
        <a:custGeom>
          <a:avLst/>
          <a:gdLst/>
          <a:ahLst/>
          <a:cxnLst/>
          <a:rect l="0" t="0" r="0" b="0"/>
          <a:pathLst>
            <a:path>
              <a:moveTo>
                <a:pt x="0" y="0"/>
              </a:moveTo>
              <a:lnTo>
                <a:pt x="0" y="692580"/>
              </a:lnTo>
              <a:lnTo>
                <a:pt x="307906" y="6925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DF362A-88A8-4EBD-A14B-491EEB6BCD8B}">
      <dsp:nvSpPr>
        <dsp:cNvPr id="0" name=""/>
        <dsp:cNvSpPr/>
      </dsp:nvSpPr>
      <dsp:spPr>
        <a:xfrm>
          <a:off x="3012816" y="2170296"/>
          <a:ext cx="161221" cy="1506093"/>
        </a:xfrm>
        <a:custGeom>
          <a:avLst/>
          <a:gdLst/>
          <a:ahLst/>
          <a:cxnLst/>
          <a:rect l="0" t="0" r="0" b="0"/>
          <a:pathLst>
            <a:path>
              <a:moveTo>
                <a:pt x="161221" y="0"/>
              </a:moveTo>
              <a:lnTo>
                <a:pt x="161221" y="1506093"/>
              </a:lnTo>
              <a:lnTo>
                <a:pt x="0" y="150609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B7DE0E-60D4-4D95-96C9-A1BC515375F6}">
      <dsp:nvSpPr>
        <dsp:cNvPr id="0" name=""/>
        <dsp:cNvSpPr/>
      </dsp:nvSpPr>
      <dsp:spPr>
        <a:xfrm>
          <a:off x="3174038" y="2124576"/>
          <a:ext cx="302123" cy="91440"/>
        </a:xfrm>
        <a:custGeom>
          <a:avLst/>
          <a:gdLst/>
          <a:ahLst/>
          <a:cxnLst/>
          <a:rect l="0" t="0" r="0" b="0"/>
          <a:pathLst>
            <a:path>
              <a:moveTo>
                <a:pt x="0" y="45720"/>
              </a:moveTo>
              <a:lnTo>
                <a:pt x="0" y="132578"/>
              </a:lnTo>
              <a:lnTo>
                <a:pt x="302123" y="1325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6441E2-F75D-4C0C-9646-4DB02B8F7E7B}">
      <dsp:nvSpPr>
        <dsp:cNvPr id="0" name=""/>
        <dsp:cNvSpPr/>
      </dsp:nvSpPr>
      <dsp:spPr>
        <a:xfrm>
          <a:off x="3174038" y="1487011"/>
          <a:ext cx="2534184" cy="270784"/>
        </a:xfrm>
        <a:custGeom>
          <a:avLst/>
          <a:gdLst/>
          <a:ahLst/>
          <a:cxnLst/>
          <a:rect l="0" t="0" r="0" b="0"/>
          <a:pathLst>
            <a:path>
              <a:moveTo>
                <a:pt x="2534184" y="0"/>
              </a:moveTo>
              <a:lnTo>
                <a:pt x="2534184" y="184159"/>
              </a:lnTo>
              <a:lnTo>
                <a:pt x="0" y="184159"/>
              </a:lnTo>
              <a:lnTo>
                <a:pt x="0" y="27078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98D9BC-7802-433E-9AF1-463F1C9AFAEA}">
      <dsp:nvSpPr>
        <dsp:cNvPr id="0" name=""/>
        <dsp:cNvSpPr/>
      </dsp:nvSpPr>
      <dsp:spPr>
        <a:xfrm>
          <a:off x="4708537" y="2756046"/>
          <a:ext cx="339190" cy="254601"/>
        </a:xfrm>
        <a:custGeom>
          <a:avLst/>
          <a:gdLst/>
          <a:ahLst/>
          <a:cxnLst/>
          <a:rect l="0" t="0" r="0" b="0"/>
          <a:pathLst>
            <a:path>
              <a:moveTo>
                <a:pt x="0" y="0"/>
              </a:moveTo>
              <a:lnTo>
                <a:pt x="0" y="254601"/>
              </a:lnTo>
              <a:lnTo>
                <a:pt x="339190" y="25460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B37BF1-65EA-41F7-8A95-974A203529DA}">
      <dsp:nvSpPr>
        <dsp:cNvPr id="0" name=""/>
        <dsp:cNvSpPr/>
      </dsp:nvSpPr>
      <dsp:spPr>
        <a:xfrm>
          <a:off x="4708537" y="2756046"/>
          <a:ext cx="379499" cy="740614"/>
        </a:xfrm>
        <a:custGeom>
          <a:avLst/>
          <a:gdLst/>
          <a:ahLst/>
          <a:cxnLst/>
          <a:rect l="0" t="0" r="0" b="0"/>
          <a:pathLst>
            <a:path>
              <a:moveTo>
                <a:pt x="0" y="0"/>
              </a:moveTo>
              <a:lnTo>
                <a:pt x="0" y="740614"/>
              </a:lnTo>
              <a:lnTo>
                <a:pt x="379499" y="7406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250884-1621-4AE5-A904-C41596E4CCC1}">
      <dsp:nvSpPr>
        <dsp:cNvPr id="0" name=""/>
        <dsp:cNvSpPr/>
      </dsp:nvSpPr>
      <dsp:spPr>
        <a:xfrm>
          <a:off x="4662817" y="2170296"/>
          <a:ext cx="91440" cy="173249"/>
        </a:xfrm>
        <a:custGeom>
          <a:avLst/>
          <a:gdLst/>
          <a:ahLst/>
          <a:cxnLst/>
          <a:rect l="0" t="0" r="0" b="0"/>
          <a:pathLst>
            <a:path>
              <a:moveTo>
                <a:pt x="45720" y="0"/>
              </a:moveTo>
              <a:lnTo>
                <a:pt x="45720" y="1732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A0B039-B071-417F-A9A2-3049F3643B7D}">
      <dsp:nvSpPr>
        <dsp:cNvPr id="0" name=""/>
        <dsp:cNvSpPr/>
      </dsp:nvSpPr>
      <dsp:spPr>
        <a:xfrm>
          <a:off x="4708537" y="1487011"/>
          <a:ext cx="999685" cy="270784"/>
        </a:xfrm>
        <a:custGeom>
          <a:avLst/>
          <a:gdLst/>
          <a:ahLst/>
          <a:cxnLst/>
          <a:rect l="0" t="0" r="0" b="0"/>
          <a:pathLst>
            <a:path>
              <a:moveTo>
                <a:pt x="999685" y="0"/>
              </a:moveTo>
              <a:lnTo>
                <a:pt x="999685" y="184159"/>
              </a:lnTo>
              <a:lnTo>
                <a:pt x="0" y="184159"/>
              </a:lnTo>
              <a:lnTo>
                <a:pt x="0" y="27078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A83F1E-0CDC-4188-BC4D-63BB0032D35C}">
      <dsp:nvSpPr>
        <dsp:cNvPr id="0" name=""/>
        <dsp:cNvSpPr/>
      </dsp:nvSpPr>
      <dsp:spPr>
        <a:xfrm>
          <a:off x="5706787" y="2756046"/>
          <a:ext cx="379499" cy="247499"/>
        </a:xfrm>
        <a:custGeom>
          <a:avLst/>
          <a:gdLst/>
          <a:ahLst/>
          <a:cxnLst/>
          <a:rect l="0" t="0" r="0" b="0"/>
          <a:pathLst>
            <a:path>
              <a:moveTo>
                <a:pt x="0" y="0"/>
              </a:moveTo>
              <a:lnTo>
                <a:pt x="0" y="247499"/>
              </a:lnTo>
              <a:lnTo>
                <a:pt x="379499" y="24749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635090-BEA0-4F12-8C62-4728F2C638F8}">
      <dsp:nvSpPr>
        <dsp:cNvPr id="0" name=""/>
        <dsp:cNvSpPr/>
      </dsp:nvSpPr>
      <dsp:spPr>
        <a:xfrm>
          <a:off x="5661067" y="2170296"/>
          <a:ext cx="91440" cy="173249"/>
        </a:xfrm>
        <a:custGeom>
          <a:avLst/>
          <a:gdLst/>
          <a:ahLst/>
          <a:cxnLst/>
          <a:rect l="0" t="0" r="0" b="0"/>
          <a:pathLst>
            <a:path>
              <a:moveTo>
                <a:pt x="45720" y="0"/>
              </a:moveTo>
              <a:lnTo>
                <a:pt x="45720" y="1732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32FD8A-6038-4767-AE49-66FD4DC3DB41}">
      <dsp:nvSpPr>
        <dsp:cNvPr id="0" name=""/>
        <dsp:cNvSpPr/>
      </dsp:nvSpPr>
      <dsp:spPr>
        <a:xfrm>
          <a:off x="5661067" y="1487011"/>
          <a:ext cx="91440" cy="270784"/>
        </a:xfrm>
        <a:custGeom>
          <a:avLst/>
          <a:gdLst/>
          <a:ahLst/>
          <a:cxnLst/>
          <a:rect l="0" t="0" r="0" b="0"/>
          <a:pathLst>
            <a:path>
              <a:moveTo>
                <a:pt x="47155" y="0"/>
              </a:moveTo>
              <a:lnTo>
                <a:pt x="47155" y="184159"/>
              </a:lnTo>
              <a:lnTo>
                <a:pt x="45720" y="184159"/>
              </a:lnTo>
              <a:lnTo>
                <a:pt x="45720" y="27078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4DD411-C4FB-4090-87CE-BE42CFA7A09D}">
      <dsp:nvSpPr>
        <dsp:cNvPr id="0" name=""/>
        <dsp:cNvSpPr/>
      </dsp:nvSpPr>
      <dsp:spPr>
        <a:xfrm>
          <a:off x="6682993" y="2761561"/>
          <a:ext cx="332722" cy="914522"/>
        </a:xfrm>
        <a:custGeom>
          <a:avLst/>
          <a:gdLst/>
          <a:ahLst/>
          <a:cxnLst/>
          <a:rect l="0" t="0" r="0" b="0"/>
          <a:pathLst>
            <a:path>
              <a:moveTo>
                <a:pt x="0" y="0"/>
              </a:moveTo>
              <a:lnTo>
                <a:pt x="0" y="914522"/>
              </a:lnTo>
              <a:lnTo>
                <a:pt x="332722" y="9145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13FF55-BF4C-423F-9EDC-7029D0AF8754}">
      <dsp:nvSpPr>
        <dsp:cNvPr id="0" name=""/>
        <dsp:cNvSpPr/>
      </dsp:nvSpPr>
      <dsp:spPr>
        <a:xfrm>
          <a:off x="6682993" y="2761561"/>
          <a:ext cx="366464" cy="1583915"/>
        </a:xfrm>
        <a:custGeom>
          <a:avLst/>
          <a:gdLst/>
          <a:ahLst/>
          <a:cxnLst/>
          <a:rect l="0" t="0" r="0" b="0"/>
          <a:pathLst>
            <a:path>
              <a:moveTo>
                <a:pt x="0" y="0"/>
              </a:moveTo>
              <a:lnTo>
                <a:pt x="0" y="1583915"/>
              </a:lnTo>
              <a:lnTo>
                <a:pt x="366464" y="15839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AB2C9C-CBF8-453F-BB67-17B3C7D25A85}">
      <dsp:nvSpPr>
        <dsp:cNvPr id="0" name=""/>
        <dsp:cNvSpPr/>
      </dsp:nvSpPr>
      <dsp:spPr>
        <a:xfrm>
          <a:off x="6682993" y="2761561"/>
          <a:ext cx="300514" cy="201851"/>
        </a:xfrm>
        <a:custGeom>
          <a:avLst/>
          <a:gdLst/>
          <a:ahLst/>
          <a:cxnLst/>
          <a:rect l="0" t="0" r="0" b="0"/>
          <a:pathLst>
            <a:path>
              <a:moveTo>
                <a:pt x="0" y="0"/>
              </a:moveTo>
              <a:lnTo>
                <a:pt x="0" y="201851"/>
              </a:lnTo>
              <a:lnTo>
                <a:pt x="300514" y="2018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04BD79-6AE1-4703-8A81-D212A83512F8}">
      <dsp:nvSpPr>
        <dsp:cNvPr id="0" name=""/>
        <dsp:cNvSpPr/>
      </dsp:nvSpPr>
      <dsp:spPr>
        <a:xfrm>
          <a:off x="6637273" y="2170296"/>
          <a:ext cx="91440" cy="178764"/>
        </a:xfrm>
        <a:custGeom>
          <a:avLst/>
          <a:gdLst/>
          <a:ahLst/>
          <a:cxnLst/>
          <a:rect l="0" t="0" r="0" b="0"/>
          <a:pathLst>
            <a:path>
              <a:moveTo>
                <a:pt x="45720" y="0"/>
              </a:moveTo>
              <a:lnTo>
                <a:pt x="45720" y="1787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819CD9-7011-4AD7-A49C-E766F31E0E24}">
      <dsp:nvSpPr>
        <dsp:cNvPr id="0" name=""/>
        <dsp:cNvSpPr/>
      </dsp:nvSpPr>
      <dsp:spPr>
        <a:xfrm>
          <a:off x="5708222" y="1487011"/>
          <a:ext cx="974770" cy="270784"/>
        </a:xfrm>
        <a:custGeom>
          <a:avLst/>
          <a:gdLst/>
          <a:ahLst/>
          <a:cxnLst/>
          <a:rect l="0" t="0" r="0" b="0"/>
          <a:pathLst>
            <a:path>
              <a:moveTo>
                <a:pt x="0" y="0"/>
              </a:moveTo>
              <a:lnTo>
                <a:pt x="0" y="184159"/>
              </a:lnTo>
              <a:lnTo>
                <a:pt x="974770" y="184159"/>
              </a:lnTo>
              <a:lnTo>
                <a:pt x="974770" y="27078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468403-D111-41E7-AFFD-7E4FD608A861}">
      <dsp:nvSpPr>
        <dsp:cNvPr id="0" name=""/>
        <dsp:cNvSpPr/>
      </dsp:nvSpPr>
      <dsp:spPr>
        <a:xfrm>
          <a:off x="7434106" y="2756046"/>
          <a:ext cx="269180" cy="2799816"/>
        </a:xfrm>
        <a:custGeom>
          <a:avLst/>
          <a:gdLst/>
          <a:ahLst/>
          <a:cxnLst/>
          <a:rect l="0" t="0" r="0" b="0"/>
          <a:pathLst>
            <a:path>
              <a:moveTo>
                <a:pt x="269180" y="0"/>
              </a:moveTo>
              <a:lnTo>
                <a:pt x="269180" y="2799816"/>
              </a:lnTo>
              <a:lnTo>
                <a:pt x="0" y="27998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2AD3FE-157E-44A1-AA5F-00891AD87867}">
      <dsp:nvSpPr>
        <dsp:cNvPr id="0" name=""/>
        <dsp:cNvSpPr/>
      </dsp:nvSpPr>
      <dsp:spPr>
        <a:xfrm>
          <a:off x="7703286" y="2756046"/>
          <a:ext cx="379499" cy="3176249"/>
        </a:xfrm>
        <a:custGeom>
          <a:avLst/>
          <a:gdLst/>
          <a:ahLst/>
          <a:cxnLst/>
          <a:rect l="0" t="0" r="0" b="0"/>
          <a:pathLst>
            <a:path>
              <a:moveTo>
                <a:pt x="0" y="0"/>
              </a:moveTo>
              <a:lnTo>
                <a:pt x="0" y="3176249"/>
              </a:lnTo>
              <a:lnTo>
                <a:pt x="379499" y="31762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A8D70A-9915-44FF-A96A-5A61020D94D7}">
      <dsp:nvSpPr>
        <dsp:cNvPr id="0" name=""/>
        <dsp:cNvSpPr/>
      </dsp:nvSpPr>
      <dsp:spPr>
        <a:xfrm>
          <a:off x="7703286" y="2756046"/>
          <a:ext cx="379499" cy="2590499"/>
        </a:xfrm>
        <a:custGeom>
          <a:avLst/>
          <a:gdLst/>
          <a:ahLst/>
          <a:cxnLst/>
          <a:rect l="0" t="0" r="0" b="0"/>
          <a:pathLst>
            <a:path>
              <a:moveTo>
                <a:pt x="0" y="0"/>
              </a:moveTo>
              <a:lnTo>
                <a:pt x="0" y="2590499"/>
              </a:lnTo>
              <a:lnTo>
                <a:pt x="379499" y="259049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B90CA4-55AE-4DA8-9AA3-6D773FA3F3D6}">
      <dsp:nvSpPr>
        <dsp:cNvPr id="0" name=""/>
        <dsp:cNvSpPr/>
      </dsp:nvSpPr>
      <dsp:spPr>
        <a:xfrm>
          <a:off x="7703286" y="2756046"/>
          <a:ext cx="379499" cy="2004749"/>
        </a:xfrm>
        <a:custGeom>
          <a:avLst/>
          <a:gdLst/>
          <a:ahLst/>
          <a:cxnLst/>
          <a:rect l="0" t="0" r="0" b="0"/>
          <a:pathLst>
            <a:path>
              <a:moveTo>
                <a:pt x="0" y="0"/>
              </a:moveTo>
              <a:lnTo>
                <a:pt x="0" y="2004749"/>
              </a:lnTo>
              <a:lnTo>
                <a:pt x="379499" y="20047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3A780F-C53F-4773-99CC-C2E4928C4CEB}">
      <dsp:nvSpPr>
        <dsp:cNvPr id="0" name=""/>
        <dsp:cNvSpPr/>
      </dsp:nvSpPr>
      <dsp:spPr>
        <a:xfrm>
          <a:off x="7703286" y="2756046"/>
          <a:ext cx="379499" cy="1418999"/>
        </a:xfrm>
        <a:custGeom>
          <a:avLst/>
          <a:gdLst/>
          <a:ahLst/>
          <a:cxnLst/>
          <a:rect l="0" t="0" r="0" b="0"/>
          <a:pathLst>
            <a:path>
              <a:moveTo>
                <a:pt x="0" y="0"/>
              </a:moveTo>
              <a:lnTo>
                <a:pt x="0" y="1418999"/>
              </a:lnTo>
              <a:lnTo>
                <a:pt x="379499" y="141899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AEC6C0-D842-4AB4-8772-530964FEE64B}">
      <dsp:nvSpPr>
        <dsp:cNvPr id="0" name=""/>
        <dsp:cNvSpPr/>
      </dsp:nvSpPr>
      <dsp:spPr>
        <a:xfrm>
          <a:off x="7703286" y="2756046"/>
          <a:ext cx="379499" cy="833249"/>
        </a:xfrm>
        <a:custGeom>
          <a:avLst/>
          <a:gdLst/>
          <a:ahLst/>
          <a:cxnLst/>
          <a:rect l="0" t="0" r="0" b="0"/>
          <a:pathLst>
            <a:path>
              <a:moveTo>
                <a:pt x="0" y="0"/>
              </a:moveTo>
              <a:lnTo>
                <a:pt x="0" y="833249"/>
              </a:lnTo>
              <a:lnTo>
                <a:pt x="379499" y="8332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C2E95B-63F7-4A24-8ABE-6BD3C3D4DDD7}">
      <dsp:nvSpPr>
        <dsp:cNvPr id="0" name=""/>
        <dsp:cNvSpPr/>
      </dsp:nvSpPr>
      <dsp:spPr>
        <a:xfrm>
          <a:off x="7703286" y="2756046"/>
          <a:ext cx="379499" cy="247499"/>
        </a:xfrm>
        <a:custGeom>
          <a:avLst/>
          <a:gdLst/>
          <a:ahLst/>
          <a:cxnLst/>
          <a:rect l="0" t="0" r="0" b="0"/>
          <a:pathLst>
            <a:path>
              <a:moveTo>
                <a:pt x="0" y="0"/>
              </a:moveTo>
              <a:lnTo>
                <a:pt x="0" y="247499"/>
              </a:lnTo>
              <a:lnTo>
                <a:pt x="379499" y="24749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B1D847-C44D-4D4E-8FF2-0A4C7880237A}">
      <dsp:nvSpPr>
        <dsp:cNvPr id="0" name=""/>
        <dsp:cNvSpPr/>
      </dsp:nvSpPr>
      <dsp:spPr>
        <a:xfrm>
          <a:off x="7657566" y="2170296"/>
          <a:ext cx="91440" cy="173249"/>
        </a:xfrm>
        <a:custGeom>
          <a:avLst/>
          <a:gdLst/>
          <a:ahLst/>
          <a:cxnLst/>
          <a:rect l="0" t="0" r="0" b="0"/>
          <a:pathLst>
            <a:path>
              <a:moveTo>
                <a:pt x="45720" y="0"/>
              </a:moveTo>
              <a:lnTo>
                <a:pt x="45720" y="1732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65319D-7AEA-4C4F-9AD5-F44D6E055647}">
      <dsp:nvSpPr>
        <dsp:cNvPr id="0" name=""/>
        <dsp:cNvSpPr/>
      </dsp:nvSpPr>
      <dsp:spPr>
        <a:xfrm>
          <a:off x="5708222" y="1487011"/>
          <a:ext cx="1995063" cy="270784"/>
        </a:xfrm>
        <a:custGeom>
          <a:avLst/>
          <a:gdLst/>
          <a:ahLst/>
          <a:cxnLst/>
          <a:rect l="0" t="0" r="0" b="0"/>
          <a:pathLst>
            <a:path>
              <a:moveTo>
                <a:pt x="0" y="0"/>
              </a:moveTo>
              <a:lnTo>
                <a:pt x="0" y="184159"/>
              </a:lnTo>
              <a:lnTo>
                <a:pt x="1995063" y="184159"/>
              </a:lnTo>
              <a:lnTo>
                <a:pt x="1995063" y="27078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FD0BDA-9F60-41C1-9739-F28C0395D0DD}">
      <dsp:nvSpPr>
        <dsp:cNvPr id="0" name=""/>
        <dsp:cNvSpPr/>
      </dsp:nvSpPr>
      <dsp:spPr>
        <a:xfrm>
          <a:off x="8701536" y="2756046"/>
          <a:ext cx="379499" cy="2590499"/>
        </a:xfrm>
        <a:custGeom>
          <a:avLst/>
          <a:gdLst/>
          <a:ahLst/>
          <a:cxnLst/>
          <a:rect l="0" t="0" r="0" b="0"/>
          <a:pathLst>
            <a:path>
              <a:moveTo>
                <a:pt x="0" y="0"/>
              </a:moveTo>
              <a:lnTo>
                <a:pt x="0" y="2590499"/>
              </a:lnTo>
              <a:lnTo>
                <a:pt x="379499" y="259049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2A4897-4C78-4DE6-A37B-2184A10409FE}">
      <dsp:nvSpPr>
        <dsp:cNvPr id="0" name=""/>
        <dsp:cNvSpPr/>
      </dsp:nvSpPr>
      <dsp:spPr>
        <a:xfrm>
          <a:off x="8701536" y="2756046"/>
          <a:ext cx="379499" cy="2004749"/>
        </a:xfrm>
        <a:custGeom>
          <a:avLst/>
          <a:gdLst/>
          <a:ahLst/>
          <a:cxnLst/>
          <a:rect l="0" t="0" r="0" b="0"/>
          <a:pathLst>
            <a:path>
              <a:moveTo>
                <a:pt x="0" y="0"/>
              </a:moveTo>
              <a:lnTo>
                <a:pt x="0" y="2004749"/>
              </a:lnTo>
              <a:lnTo>
                <a:pt x="379499" y="20047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D5D1CE-774F-4DD1-B7DB-E71F714373A6}">
      <dsp:nvSpPr>
        <dsp:cNvPr id="0" name=""/>
        <dsp:cNvSpPr/>
      </dsp:nvSpPr>
      <dsp:spPr>
        <a:xfrm>
          <a:off x="8701536" y="2756046"/>
          <a:ext cx="379499" cy="1418999"/>
        </a:xfrm>
        <a:custGeom>
          <a:avLst/>
          <a:gdLst/>
          <a:ahLst/>
          <a:cxnLst/>
          <a:rect l="0" t="0" r="0" b="0"/>
          <a:pathLst>
            <a:path>
              <a:moveTo>
                <a:pt x="0" y="0"/>
              </a:moveTo>
              <a:lnTo>
                <a:pt x="0" y="1418999"/>
              </a:lnTo>
              <a:lnTo>
                <a:pt x="379499" y="141899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F5C9D4-EBE5-40F9-9D8A-9FCAAD8B15DB}">
      <dsp:nvSpPr>
        <dsp:cNvPr id="0" name=""/>
        <dsp:cNvSpPr/>
      </dsp:nvSpPr>
      <dsp:spPr>
        <a:xfrm>
          <a:off x="8701536" y="2756046"/>
          <a:ext cx="379499" cy="833249"/>
        </a:xfrm>
        <a:custGeom>
          <a:avLst/>
          <a:gdLst/>
          <a:ahLst/>
          <a:cxnLst/>
          <a:rect l="0" t="0" r="0" b="0"/>
          <a:pathLst>
            <a:path>
              <a:moveTo>
                <a:pt x="0" y="0"/>
              </a:moveTo>
              <a:lnTo>
                <a:pt x="0" y="833249"/>
              </a:lnTo>
              <a:lnTo>
                <a:pt x="379499" y="8332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99F562-5AD3-4064-B570-75D9BCE0CF7A}">
      <dsp:nvSpPr>
        <dsp:cNvPr id="0" name=""/>
        <dsp:cNvSpPr/>
      </dsp:nvSpPr>
      <dsp:spPr>
        <a:xfrm>
          <a:off x="8701536" y="2756046"/>
          <a:ext cx="379499" cy="247499"/>
        </a:xfrm>
        <a:custGeom>
          <a:avLst/>
          <a:gdLst/>
          <a:ahLst/>
          <a:cxnLst/>
          <a:rect l="0" t="0" r="0" b="0"/>
          <a:pathLst>
            <a:path>
              <a:moveTo>
                <a:pt x="0" y="0"/>
              </a:moveTo>
              <a:lnTo>
                <a:pt x="0" y="247499"/>
              </a:lnTo>
              <a:lnTo>
                <a:pt x="379499" y="24749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0D692F-EC80-439C-A838-FC9E8671996F}">
      <dsp:nvSpPr>
        <dsp:cNvPr id="0" name=""/>
        <dsp:cNvSpPr/>
      </dsp:nvSpPr>
      <dsp:spPr>
        <a:xfrm>
          <a:off x="8655816" y="2170296"/>
          <a:ext cx="91440" cy="173249"/>
        </a:xfrm>
        <a:custGeom>
          <a:avLst/>
          <a:gdLst/>
          <a:ahLst/>
          <a:cxnLst/>
          <a:rect l="0" t="0" r="0" b="0"/>
          <a:pathLst>
            <a:path>
              <a:moveTo>
                <a:pt x="45720" y="0"/>
              </a:moveTo>
              <a:lnTo>
                <a:pt x="45720" y="1732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B3E8D7-B269-4B03-B2C6-4BCD0E200E66}">
      <dsp:nvSpPr>
        <dsp:cNvPr id="0" name=""/>
        <dsp:cNvSpPr/>
      </dsp:nvSpPr>
      <dsp:spPr>
        <a:xfrm>
          <a:off x="5708222" y="1487011"/>
          <a:ext cx="2993313" cy="270784"/>
        </a:xfrm>
        <a:custGeom>
          <a:avLst/>
          <a:gdLst/>
          <a:ahLst/>
          <a:cxnLst/>
          <a:rect l="0" t="0" r="0" b="0"/>
          <a:pathLst>
            <a:path>
              <a:moveTo>
                <a:pt x="0" y="0"/>
              </a:moveTo>
              <a:lnTo>
                <a:pt x="0" y="184159"/>
              </a:lnTo>
              <a:lnTo>
                <a:pt x="2993313" y="184159"/>
              </a:lnTo>
              <a:lnTo>
                <a:pt x="2993313" y="27078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E4F398-240E-48D1-BA2A-4D8011E8D2C4}">
      <dsp:nvSpPr>
        <dsp:cNvPr id="0" name=""/>
        <dsp:cNvSpPr/>
      </dsp:nvSpPr>
      <dsp:spPr>
        <a:xfrm>
          <a:off x="5002930" y="910557"/>
          <a:ext cx="705292" cy="163954"/>
        </a:xfrm>
        <a:custGeom>
          <a:avLst/>
          <a:gdLst/>
          <a:ahLst/>
          <a:cxnLst/>
          <a:rect l="0" t="0" r="0" b="0"/>
          <a:pathLst>
            <a:path>
              <a:moveTo>
                <a:pt x="0" y="0"/>
              </a:moveTo>
              <a:lnTo>
                <a:pt x="0" y="77329"/>
              </a:lnTo>
              <a:lnTo>
                <a:pt x="705292" y="77329"/>
              </a:lnTo>
              <a:lnTo>
                <a:pt x="705292" y="1639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127B66-ECE3-4042-AADA-6FBB98C031D3}">
      <dsp:nvSpPr>
        <dsp:cNvPr id="0" name=""/>
        <dsp:cNvSpPr/>
      </dsp:nvSpPr>
      <dsp:spPr>
        <a:xfrm>
          <a:off x="4957210" y="362693"/>
          <a:ext cx="91440" cy="91440"/>
        </a:xfrm>
        <a:custGeom>
          <a:avLst/>
          <a:gdLst/>
          <a:ahLst/>
          <a:cxnLst/>
          <a:rect l="0" t="0" r="0" b="0"/>
          <a:pathLst>
            <a:path>
              <a:moveTo>
                <a:pt x="46346" y="45720"/>
              </a:moveTo>
              <a:lnTo>
                <a:pt x="46346" y="48738"/>
              </a:lnTo>
              <a:lnTo>
                <a:pt x="45720" y="48738"/>
              </a:lnTo>
              <a:lnTo>
                <a:pt x="45720" y="1353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4E76D6-BAA1-4768-A621-2D33C9000C66}">
      <dsp:nvSpPr>
        <dsp:cNvPr id="0" name=""/>
        <dsp:cNvSpPr/>
      </dsp:nvSpPr>
      <dsp:spPr>
        <a:xfrm>
          <a:off x="4797307" y="-4086"/>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960365-CDD3-4DB6-8530-09ACDAB92CE0}">
      <dsp:nvSpPr>
        <dsp:cNvPr id="0" name=""/>
        <dsp:cNvSpPr/>
      </dsp:nvSpPr>
      <dsp:spPr>
        <a:xfrm>
          <a:off x="4797307" y="-4086"/>
          <a:ext cx="412499" cy="41249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FDB498-01E5-4401-98C3-9D8917E0EACD}">
      <dsp:nvSpPr>
        <dsp:cNvPr id="0" name=""/>
        <dsp:cNvSpPr/>
      </dsp:nvSpPr>
      <dsp:spPr>
        <a:xfrm>
          <a:off x="4591057" y="70163"/>
          <a:ext cx="824999" cy="263999"/>
        </a:xfrm>
        <a:prstGeom prst="rect">
          <a:avLst/>
        </a:prstGeom>
        <a:noFill/>
        <a:ln w="12700" cap="flat" cmpd="sng" algn="ctr">
          <a:noFill/>
          <a:prstDash val="solid"/>
          <a:miter lim="800000"/>
        </a:ln>
        <a:effectLst/>
        <a:sp3d/>
      </dsp:spPr>
      <dsp:style>
        <a:lnRef idx="2">
          <a:schemeClr val="accent6"/>
        </a:lnRef>
        <a:fillRef idx="1">
          <a:schemeClr val="lt1"/>
        </a:fillRef>
        <a:effectRef idx="0">
          <a:schemeClr val="accent6"/>
        </a:effectRef>
        <a:fontRef idx="minor">
          <a:schemeClr val="dk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fr-FR" sz="700" b="1" kern="1200"/>
            <a:t>Mme MARQUET Elisabeth</a:t>
          </a:r>
        </a:p>
        <a:p>
          <a:pPr marL="0" lvl="0" indent="0" algn="ctr" defTabSz="311150">
            <a:lnSpc>
              <a:spcPct val="90000"/>
            </a:lnSpc>
            <a:spcBef>
              <a:spcPct val="0"/>
            </a:spcBef>
            <a:spcAft>
              <a:spcPct val="35000"/>
            </a:spcAft>
            <a:buNone/>
          </a:pPr>
          <a:r>
            <a:rPr lang="fr-FR" sz="500" kern="1200"/>
            <a:t>Présidente</a:t>
          </a:r>
        </a:p>
      </dsp:txBody>
      <dsp:txXfrm>
        <a:off x="4591057" y="70163"/>
        <a:ext cx="824999" cy="263999"/>
      </dsp:txXfrm>
    </dsp:sp>
    <dsp:sp modelId="{835276F5-688E-4E23-8177-BFE746BFA487}">
      <dsp:nvSpPr>
        <dsp:cNvPr id="0" name=""/>
        <dsp:cNvSpPr/>
      </dsp:nvSpPr>
      <dsp:spPr>
        <a:xfrm>
          <a:off x="4796680" y="498057"/>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F991B7-5170-499E-81E4-D163391036FA}">
      <dsp:nvSpPr>
        <dsp:cNvPr id="0" name=""/>
        <dsp:cNvSpPr/>
      </dsp:nvSpPr>
      <dsp:spPr>
        <a:xfrm>
          <a:off x="4796680" y="498057"/>
          <a:ext cx="412499" cy="41249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69F53D-C3DC-4609-A436-B68CCE4E2262}">
      <dsp:nvSpPr>
        <dsp:cNvPr id="0" name=""/>
        <dsp:cNvSpPr/>
      </dsp:nvSpPr>
      <dsp:spPr>
        <a:xfrm>
          <a:off x="4590430" y="572307"/>
          <a:ext cx="824999" cy="263999"/>
        </a:xfrm>
        <a:prstGeom prst="rect">
          <a:avLst/>
        </a:prstGeom>
        <a:noFill/>
        <a:ln w="12700" cap="flat" cmpd="sng" algn="ctr">
          <a:noFill/>
          <a:prstDash val="solid"/>
          <a:miter lim="800000"/>
        </a:ln>
        <a:effectLst/>
        <a:sp3d/>
      </dsp:spPr>
      <dsp:style>
        <a:lnRef idx="2">
          <a:schemeClr val="accent6"/>
        </a:lnRef>
        <a:fillRef idx="1">
          <a:schemeClr val="lt1"/>
        </a:fillRef>
        <a:effectRef idx="0">
          <a:schemeClr val="accent6"/>
        </a:effectRef>
        <a:fontRef idx="minor">
          <a:schemeClr val="dk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fr-FR" sz="500" kern="1200"/>
            <a:t>Directeur Général des Services</a:t>
          </a:r>
        </a:p>
        <a:p>
          <a:pPr marL="0" lvl="0" indent="0" algn="ctr" defTabSz="222250">
            <a:lnSpc>
              <a:spcPct val="90000"/>
            </a:lnSpc>
            <a:spcBef>
              <a:spcPct val="0"/>
            </a:spcBef>
            <a:spcAft>
              <a:spcPct val="35000"/>
            </a:spcAft>
            <a:buNone/>
          </a:pPr>
          <a:r>
            <a:rPr lang="fr-FR" sz="500" kern="1200"/>
            <a:t>Administrateur Général</a:t>
          </a:r>
        </a:p>
      </dsp:txBody>
      <dsp:txXfrm>
        <a:off x="4590430" y="572307"/>
        <a:ext cx="824999" cy="263999"/>
      </dsp:txXfrm>
    </dsp:sp>
    <dsp:sp modelId="{73755F27-4AAC-47A5-83C9-E91F3F3B64F6}">
      <dsp:nvSpPr>
        <dsp:cNvPr id="0" name=""/>
        <dsp:cNvSpPr/>
      </dsp:nvSpPr>
      <dsp:spPr>
        <a:xfrm>
          <a:off x="5501973" y="1074511"/>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627D5B-8D00-4D14-A5C2-5FC4310C62B4}">
      <dsp:nvSpPr>
        <dsp:cNvPr id="0" name=""/>
        <dsp:cNvSpPr/>
      </dsp:nvSpPr>
      <dsp:spPr>
        <a:xfrm>
          <a:off x="5501973" y="1074511"/>
          <a:ext cx="412499" cy="412499"/>
        </a:xfrm>
        <a:prstGeom prst="arc">
          <a:avLst>
            <a:gd name="adj1" fmla="val 2400000"/>
            <a:gd name="adj2" fmla="val 8400000"/>
          </a:avLst>
        </a:prstGeom>
        <a:noFill/>
        <a:ln w="12700" cap="flat" cmpd="sng" algn="ctr">
          <a:solidFill>
            <a:schemeClr val="tx2">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920850CD-2A50-4159-8BA7-0D816CDD1EDB}">
      <dsp:nvSpPr>
        <dsp:cNvPr id="0" name=""/>
        <dsp:cNvSpPr/>
      </dsp:nvSpPr>
      <dsp:spPr>
        <a:xfrm>
          <a:off x="5295723" y="1148761"/>
          <a:ext cx="824999" cy="263999"/>
        </a:xfrm>
        <a:prstGeom prst="rect">
          <a:avLst/>
        </a:prstGeom>
        <a:noFill/>
        <a:ln w="12700" cap="flat" cmpd="sng" algn="ctr">
          <a:noFill/>
          <a:prstDash val="solid"/>
          <a:miter lim="800000"/>
        </a:ln>
        <a:effectLst/>
        <a:sp3d/>
      </dsp:spPr>
      <dsp:style>
        <a:lnRef idx="2">
          <a:schemeClr val="accent6"/>
        </a:lnRef>
        <a:fillRef idx="1">
          <a:schemeClr val="lt1"/>
        </a:fillRef>
        <a:effectRef idx="0">
          <a:schemeClr val="accent6"/>
        </a:effectRef>
        <a:fontRef idx="minor">
          <a:schemeClr val="dk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fr-FR" sz="500" kern="1200"/>
            <a:t>Directeur Général adjoint</a:t>
          </a:r>
        </a:p>
        <a:p>
          <a:pPr marL="0" lvl="0" indent="0" algn="ctr" defTabSz="222250">
            <a:lnSpc>
              <a:spcPct val="90000"/>
            </a:lnSpc>
            <a:spcBef>
              <a:spcPct val="0"/>
            </a:spcBef>
            <a:spcAft>
              <a:spcPct val="35000"/>
            </a:spcAft>
            <a:buNone/>
          </a:pPr>
          <a:r>
            <a:rPr lang="fr-FR" sz="500" kern="1200"/>
            <a:t>Attaché Principal</a:t>
          </a:r>
        </a:p>
      </dsp:txBody>
      <dsp:txXfrm>
        <a:off x="5295723" y="1148761"/>
        <a:ext cx="824999" cy="263999"/>
      </dsp:txXfrm>
    </dsp:sp>
    <dsp:sp modelId="{6E23FEC7-A0C7-4FC9-9FCF-99AE9E848B03}">
      <dsp:nvSpPr>
        <dsp:cNvPr id="0" name=""/>
        <dsp:cNvSpPr/>
      </dsp:nvSpPr>
      <dsp:spPr>
        <a:xfrm>
          <a:off x="8495286" y="1757796"/>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380DC1-2B11-4AA6-975F-593EE839EB5C}">
      <dsp:nvSpPr>
        <dsp:cNvPr id="0" name=""/>
        <dsp:cNvSpPr/>
      </dsp:nvSpPr>
      <dsp:spPr>
        <a:xfrm>
          <a:off x="8495286" y="1757796"/>
          <a:ext cx="412499" cy="412499"/>
        </a:xfrm>
        <a:prstGeom prst="arc">
          <a:avLst>
            <a:gd name="adj1" fmla="val 2400000"/>
            <a:gd name="adj2" fmla="val 8400000"/>
          </a:avLst>
        </a:prstGeom>
        <a:solidFill>
          <a:schemeClr val="accent1">
            <a:lumMod val="60000"/>
            <a:lumOff val="40000"/>
          </a:schemeClr>
        </a:solid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32B2E0-01EC-40A4-827C-551A8B65C179}">
      <dsp:nvSpPr>
        <dsp:cNvPr id="0" name=""/>
        <dsp:cNvSpPr/>
      </dsp:nvSpPr>
      <dsp:spPr>
        <a:xfrm>
          <a:off x="8289036" y="1832046"/>
          <a:ext cx="824999" cy="263999"/>
        </a:xfrm>
        <a:prstGeom prst="rect">
          <a:avLst/>
        </a:prstGeom>
        <a:noFill/>
        <a:ln w="12700" cap="flat" cmpd="sng" algn="ctr">
          <a:noFill/>
          <a:prstDash val="solid"/>
          <a:miter lim="800000"/>
        </a:ln>
        <a:effectLst/>
        <a:sp3d/>
      </dsp:spPr>
      <dsp:style>
        <a:lnRef idx="2">
          <a:schemeClr val="accent6"/>
        </a:lnRef>
        <a:fillRef idx="1">
          <a:schemeClr val="lt1"/>
        </a:fillRef>
        <a:effectRef idx="0">
          <a:schemeClr val="accent6"/>
        </a:effectRef>
        <a:fontRef idx="minor">
          <a:schemeClr val="dk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1" kern="1200">
              <a:solidFill>
                <a:schemeClr val="tx2"/>
              </a:solidFill>
            </a:rPr>
            <a:t>Service Paye</a:t>
          </a:r>
        </a:p>
      </dsp:txBody>
      <dsp:txXfrm>
        <a:off x="8289036" y="1832046"/>
        <a:ext cx="824999" cy="263999"/>
      </dsp:txXfrm>
    </dsp:sp>
    <dsp:sp modelId="{0B65B6E2-9E22-488E-9D31-631423027586}">
      <dsp:nvSpPr>
        <dsp:cNvPr id="0" name=""/>
        <dsp:cNvSpPr/>
      </dsp:nvSpPr>
      <dsp:spPr>
        <a:xfrm>
          <a:off x="8495286" y="2343546"/>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311295-FE10-438C-82C9-A3ACB3537C05}">
      <dsp:nvSpPr>
        <dsp:cNvPr id="0" name=""/>
        <dsp:cNvSpPr/>
      </dsp:nvSpPr>
      <dsp:spPr>
        <a:xfrm>
          <a:off x="8495286" y="2343546"/>
          <a:ext cx="412499" cy="412499"/>
        </a:xfrm>
        <a:prstGeom prst="arc">
          <a:avLst>
            <a:gd name="adj1" fmla="val 2400000"/>
            <a:gd name="adj2" fmla="val 8400000"/>
          </a:avLst>
        </a:prstGeom>
        <a:solidFill>
          <a:schemeClr val="accent1">
            <a:lumMod val="20000"/>
            <a:lumOff val="80000"/>
          </a:schemeClr>
        </a:solid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894DF0-5325-42A6-9CD9-230837F4F847}">
      <dsp:nvSpPr>
        <dsp:cNvPr id="0" name=""/>
        <dsp:cNvSpPr/>
      </dsp:nvSpPr>
      <dsp:spPr>
        <a:xfrm>
          <a:off x="8289036" y="2417796"/>
          <a:ext cx="824999" cy="263999"/>
        </a:xfrm>
        <a:prstGeom prst="rect">
          <a:avLst/>
        </a:prstGeom>
        <a:noFill/>
        <a:ln w="12700" cap="flat" cmpd="sng" algn="ctr">
          <a:noFill/>
          <a:prstDash val="solid"/>
          <a:miter lim="800000"/>
        </a:ln>
        <a:effectLst/>
        <a:sp3d/>
      </dsp:spPr>
      <dsp:style>
        <a:lnRef idx="2">
          <a:schemeClr val="accent6"/>
        </a:lnRef>
        <a:fillRef idx="1">
          <a:schemeClr val="lt1"/>
        </a:fillRef>
        <a:effectRef idx="0">
          <a:schemeClr val="accent6"/>
        </a:effectRef>
        <a:fontRef idx="minor">
          <a:schemeClr val="dk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fr-FR" sz="500" kern="1200"/>
            <a:t>Responsable service</a:t>
          </a:r>
        </a:p>
        <a:p>
          <a:pPr marL="0" lvl="0" indent="0" algn="ctr" defTabSz="222250">
            <a:lnSpc>
              <a:spcPct val="90000"/>
            </a:lnSpc>
            <a:spcBef>
              <a:spcPct val="0"/>
            </a:spcBef>
            <a:spcAft>
              <a:spcPct val="35000"/>
            </a:spcAft>
            <a:buNone/>
          </a:pPr>
          <a:r>
            <a:rPr lang="fr-FR" sz="500" kern="1200"/>
            <a:t>Attaché territorial</a:t>
          </a:r>
        </a:p>
      </dsp:txBody>
      <dsp:txXfrm>
        <a:off x="8289036" y="2417796"/>
        <a:ext cx="824999" cy="263999"/>
      </dsp:txXfrm>
    </dsp:sp>
    <dsp:sp modelId="{02C64031-4368-4B5E-8121-0691E5DEE315}">
      <dsp:nvSpPr>
        <dsp:cNvPr id="0" name=""/>
        <dsp:cNvSpPr/>
      </dsp:nvSpPr>
      <dsp:spPr>
        <a:xfrm>
          <a:off x="9031536" y="2929296"/>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C862C3-8DF1-49A2-AEC5-87185B9B5C97}">
      <dsp:nvSpPr>
        <dsp:cNvPr id="0" name=""/>
        <dsp:cNvSpPr/>
      </dsp:nvSpPr>
      <dsp:spPr>
        <a:xfrm>
          <a:off x="9031536" y="2929296"/>
          <a:ext cx="412499" cy="41249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0F7A24-3DA3-4C34-ADD7-FA8D432F81E6}">
      <dsp:nvSpPr>
        <dsp:cNvPr id="0" name=""/>
        <dsp:cNvSpPr/>
      </dsp:nvSpPr>
      <dsp:spPr>
        <a:xfrm>
          <a:off x="8825286" y="3003546"/>
          <a:ext cx="824999" cy="263999"/>
        </a:xfrm>
        <a:prstGeom prst="rect">
          <a:avLst/>
        </a:prstGeom>
        <a:noFill/>
        <a:ln w="12700" cap="flat" cmpd="sng" algn="ctr">
          <a:noFill/>
          <a:prstDash val="solid"/>
          <a:miter lim="800000"/>
        </a:ln>
        <a:effectLst/>
        <a:sp3d/>
      </dsp:spPr>
      <dsp:style>
        <a:lnRef idx="2">
          <a:schemeClr val="accent6"/>
        </a:lnRef>
        <a:fillRef idx="1">
          <a:schemeClr val="lt1"/>
        </a:fillRef>
        <a:effectRef idx="0">
          <a:schemeClr val="accent6"/>
        </a:effectRef>
        <a:fontRef idx="minor">
          <a:schemeClr val="dk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fr-FR" sz="500" kern="1200"/>
            <a:t>Assistant RH paye</a:t>
          </a:r>
        </a:p>
        <a:p>
          <a:pPr marL="0" lvl="0" indent="0" algn="ctr" defTabSz="222250">
            <a:lnSpc>
              <a:spcPct val="90000"/>
            </a:lnSpc>
            <a:spcBef>
              <a:spcPct val="0"/>
            </a:spcBef>
            <a:spcAft>
              <a:spcPct val="35000"/>
            </a:spcAft>
            <a:buNone/>
          </a:pPr>
          <a:r>
            <a:rPr lang="fr-FR" sz="500" kern="1200"/>
            <a:t>Adjoint administratif principal 1</a:t>
          </a:r>
        </a:p>
      </dsp:txBody>
      <dsp:txXfrm>
        <a:off x="8825286" y="3003546"/>
        <a:ext cx="824999" cy="263999"/>
      </dsp:txXfrm>
    </dsp:sp>
    <dsp:sp modelId="{AA210C7D-EC2B-458A-AD12-B89B0EB3AE3C}">
      <dsp:nvSpPr>
        <dsp:cNvPr id="0" name=""/>
        <dsp:cNvSpPr/>
      </dsp:nvSpPr>
      <dsp:spPr>
        <a:xfrm>
          <a:off x="9031536" y="3515045"/>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AA9BA6-246D-4624-81DF-60209D1683D0}">
      <dsp:nvSpPr>
        <dsp:cNvPr id="0" name=""/>
        <dsp:cNvSpPr/>
      </dsp:nvSpPr>
      <dsp:spPr>
        <a:xfrm>
          <a:off x="9031536" y="3515045"/>
          <a:ext cx="412499" cy="41249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6C398C-AC73-48D4-BFB2-528841102C96}">
      <dsp:nvSpPr>
        <dsp:cNvPr id="0" name=""/>
        <dsp:cNvSpPr/>
      </dsp:nvSpPr>
      <dsp:spPr>
        <a:xfrm>
          <a:off x="8825286" y="3589295"/>
          <a:ext cx="824999" cy="263999"/>
        </a:xfrm>
        <a:prstGeom prst="rect">
          <a:avLst/>
        </a:prstGeom>
        <a:noFill/>
        <a:ln w="12700" cap="flat" cmpd="sng" algn="ctr">
          <a:noFill/>
          <a:prstDash val="solid"/>
          <a:miter lim="800000"/>
        </a:ln>
        <a:effectLst/>
        <a:sp3d/>
      </dsp:spPr>
      <dsp:style>
        <a:lnRef idx="2">
          <a:schemeClr val="accent6"/>
        </a:lnRef>
        <a:fillRef idx="1">
          <a:schemeClr val="lt1"/>
        </a:fillRef>
        <a:effectRef idx="0">
          <a:schemeClr val="accent6"/>
        </a:effectRef>
        <a:fontRef idx="minor">
          <a:schemeClr val="dk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fr-FR" sz="500" kern="1200"/>
            <a:t>Assitant RH paye</a:t>
          </a:r>
        </a:p>
        <a:p>
          <a:pPr marL="0" lvl="0" indent="0" algn="ctr" defTabSz="222250">
            <a:lnSpc>
              <a:spcPct val="90000"/>
            </a:lnSpc>
            <a:spcBef>
              <a:spcPct val="0"/>
            </a:spcBef>
            <a:spcAft>
              <a:spcPct val="35000"/>
            </a:spcAft>
            <a:buNone/>
          </a:pPr>
          <a:r>
            <a:rPr lang="fr-FR" sz="500" kern="1200"/>
            <a:t>Adjoint administratif principal 1</a:t>
          </a:r>
        </a:p>
      </dsp:txBody>
      <dsp:txXfrm>
        <a:off x="8825286" y="3589295"/>
        <a:ext cx="824999" cy="263999"/>
      </dsp:txXfrm>
    </dsp:sp>
    <dsp:sp modelId="{C4E665CD-6260-46B8-BA34-02E38E1B7440}">
      <dsp:nvSpPr>
        <dsp:cNvPr id="0" name=""/>
        <dsp:cNvSpPr/>
      </dsp:nvSpPr>
      <dsp:spPr>
        <a:xfrm>
          <a:off x="9031536" y="4100795"/>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CC9EA1-E7D4-44B0-A110-D1AC8DEB1C7C}">
      <dsp:nvSpPr>
        <dsp:cNvPr id="0" name=""/>
        <dsp:cNvSpPr/>
      </dsp:nvSpPr>
      <dsp:spPr>
        <a:xfrm>
          <a:off x="9031536" y="4100795"/>
          <a:ext cx="412499" cy="41249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1A67F4-AD79-4620-944B-00E98EE3F6C1}">
      <dsp:nvSpPr>
        <dsp:cNvPr id="0" name=""/>
        <dsp:cNvSpPr/>
      </dsp:nvSpPr>
      <dsp:spPr>
        <a:xfrm>
          <a:off x="8825286" y="4175045"/>
          <a:ext cx="824999" cy="263999"/>
        </a:xfrm>
        <a:prstGeom prst="rect">
          <a:avLst/>
        </a:prstGeom>
        <a:noFill/>
        <a:ln w="12700" cap="flat" cmpd="sng" algn="ctr">
          <a:noFill/>
          <a:prstDash val="solid"/>
          <a:miter lim="800000"/>
        </a:ln>
        <a:effectLst/>
        <a:sp3d/>
      </dsp:spPr>
      <dsp:style>
        <a:lnRef idx="2">
          <a:schemeClr val="accent6"/>
        </a:lnRef>
        <a:fillRef idx="1">
          <a:schemeClr val="lt1"/>
        </a:fillRef>
        <a:effectRef idx="0">
          <a:schemeClr val="accent6"/>
        </a:effectRef>
        <a:fontRef idx="minor">
          <a:schemeClr val="dk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fr-FR" sz="500" kern="1200"/>
            <a:t>Assistant RH paye</a:t>
          </a:r>
        </a:p>
        <a:p>
          <a:pPr marL="0" lvl="0" indent="0" algn="ctr" defTabSz="222250">
            <a:lnSpc>
              <a:spcPct val="90000"/>
            </a:lnSpc>
            <a:spcBef>
              <a:spcPct val="0"/>
            </a:spcBef>
            <a:spcAft>
              <a:spcPct val="35000"/>
            </a:spcAft>
            <a:buNone/>
          </a:pPr>
          <a:r>
            <a:rPr lang="fr-FR" sz="500" kern="1200"/>
            <a:t>Adjoint administratif principal 1</a:t>
          </a:r>
        </a:p>
      </dsp:txBody>
      <dsp:txXfrm>
        <a:off x="8825286" y="4175045"/>
        <a:ext cx="824999" cy="263999"/>
      </dsp:txXfrm>
    </dsp:sp>
    <dsp:sp modelId="{7A6821C9-04DD-43BD-A616-084C8FAD3CA6}">
      <dsp:nvSpPr>
        <dsp:cNvPr id="0" name=""/>
        <dsp:cNvSpPr/>
      </dsp:nvSpPr>
      <dsp:spPr>
        <a:xfrm>
          <a:off x="9031536" y="4686545"/>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523C52-535C-409D-AFF4-687BA98BE140}">
      <dsp:nvSpPr>
        <dsp:cNvPr id="0" name=""/>
        <dsp:cNvSpPr/>
      </dsp:nvSpPr>
      <dsp:spPr>
        <a:xfrm>
          <a:off x="9031536" y="4686545"/>
          <a:ext cx="412499" cy="41249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392B97-68B6-458F-8312-8C05E62C3693}">
      <dsp:nvSpPr>
        <dsp:cNvPr id="0" name=""/>
        <dsp:cNvSpPr/>
      </dsp:nvSpPr>
      <dsp:spPr>
        <a:xfrm>
          <a:off x="8825286" y="4760795"/>
          <a:ext cx="824999" cy="263999"/>
        </a:xfrm>
        <a:prstGeom prst="rect">
          <a:avLst/>
        </a:prstGeom>
        <a:noFill/>
        <a:ln w="12700" cap="flat" cmpd="sng" algn="ctr">
          <a:noFill/>
          <a:prstDash val="solid"/>
          <a:miter lim="800000"/>
        </a:ln>
        <a:effectLst/>
        <a:sp3d/>
      </dsp:spPr>
      <dsp:style>
        <a:lnRef idx="2">
          <a:schemeClr val="accent6"/>
        </a:lnRef>
        <a:fillRef idx="1">
          <a:schemeClr val="lt1"/>
        </a:fillRef>
        <a:effectRef idx="0">
          <a:schemeClr val="accent6"/>
        </a:effectRef>
        <a:fontRef idx="minor">
          <a:schemeClr val="dk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fr-FR" sz="500" kern="1200">
              <a:solidFill>
                <a:sysClr val="windowText" lastClr="000000"/>
              </a:solidFill>
            </a:rPr>
            <a:t>Assistant RH paye</a:t>
          </a:r>
        </a:p>
        <a:p>
          <a:pPr marL="0" lvl="0" indent="0" algn="ctr" defTabSz="222250">
            <a:lnSpc>
              <a:spcPct val="90000"/>
            </a:lnSpc>
            <a:spcBef>
              <a:spcPct val="0"/>
            </a:spcBef>
            <a:spcAft>
              <a:spcPct val="35000"/>
            </a:spcAft>
            <a:buNone/>
          </a:pPr>
          <a:r>
            <a:rPr lang="fr-FR" sz="500" kern="1200">
              <a:solidFill>
                <a:sysClr val="windowText" lastClr="000000"/>
              </a:solidFill>
            </a:rPr>
            <a:t>Adjoint administratif principal 1</a:t>
          </a:r>
          <a:endParaRPr lang="fr-FR" sz="500" kern="1200"/>
        </a:p>
      </dsp:txBody>
      <dsp:txXfrm>
        <a:off x="8825286" y="4760795"/>
        <a:ext cx="824999" cy="263999"/>
      </dsp:txXfrm>
    </dsp:sp>
    <dsp:sp modelId="{791CD466-064D-4E08-A0FF-268CADADA4ED}">
      <dsp:nvSpPr>
        <dsp:cNvPr id="0" name=""/>
        <dsp:cNvSpPr/>
      </dsp:nvSpPr>
      <dsp:spPr>
        <a:xfrm>
          <a:off x="9031536" y="5272295"/>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237E8A-BDAD-4EB7-A92D-CDD4A097CB3D}">
      <dsp:nvSpPr>
        <dsp:cNvPr id="0" name=""/>
        <dsp:cNvSpPr/>
      </dsp:nvSpPr>
      <dsp:spPr>
        <a:xfrm>
          <a:off x="9031536" y="5272295"/>
          <a:ext cx="412499" cy="41249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E55595-C139-4990-BBB7-B49C4CF5C5A3}">
      <dsp:nvSpPr>
        <dsp:cNvPr id="0" name=""/>
        <dsp:cNvSpPr/>
      </dsp:nvSpPr>
      <dsp:spPr>
        <a:xfrm>
          <a:off x="8825286" y="5346545"/>
          <a:ext cx="824999" cy="2639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fr-FR" sz="500" kern="1200"/>
            <a:t>Assistant RH paye</a:t>
          </a:r>
        </a:p>
        <a:p>
          <a:pPr marL="0" lvl="0" indent="0" algn="ctr" defTabSz="222250">
            <a:lnSpc>
              <a:spcPct val="90000"/>
            </a:lnSpc>
            <a:spcBef>
              <a:spcPct val="0"/>
            </a:spcBef>
            <a:spcAft>
              <a:spcPct val="35000"/>
            </a:spcAft>
            <a:buNone/>
          </a:pPr>
          <a:r>
            <a:rPr lang="fr-FR" sz="500" kern="1200"/>
            <a:t>Adjoint administratif</a:t>
          </a:r>
        </a:p>
      </dsp:txBody>
      <dsp:txXfrm>
        <a:off x="8825286" y="5346545"/>
        <a:ext cx="824999" cy="263999"/>
      </dsp:txXfrm>
    </dsp:sp>
    <dsp:sp modelId="{F57AB593-D2D6-49DA-86E6-6933A8277FDF}">
      <dsp:nvSpPr>
        <dsp:cNvPr id="0" name=""/>
        <dsp:cNvSpPr/>
      </dsp:nvSpPr>
      <dsp:spPr>
        <a:xfrm>
          <a:off x="7497036" y="1757796"/>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8626AD-21BD-4A91-8A32-69600A4AAC44}">
      <dsp:nvSpPr>
        <dsp:cNvPr id="0" name=""/>
        <dsp:cNvSpPr/>
      </dsp:nvSpPr>
      <dsp:spPr>
        <a:xfrm>
          <a:off x="7497036" y="1757796"/>
          <a:ext cx="412499" cy="412499"/>
        </a:xfrm>
        <a:prstGeom prst="arc">
          <a:avLst>
            <a:gd name="adj1" fmla="val 2400000"/>
            <a:gd name="adj2" fmla="val 8400000"/>
          </a:avLst>
        </a:prstGeom>
        <a:solidFill>
          <a:schemeClr val="accent1">
            <a:lumMod val="60000"/>
            <a:lumOff val="40000"/>
          </a:schemeClr>
        </a:solid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6010CB-EBD6-4CDD-9297-F467998A7B5B}">
      <dsp:nvSpPr>
        <dsp:cNvPr id="0" name=""/>
        <dsp:cNvSpPr/>
      </dsp:nvSpPr>
      <dsp:spPr>
        <a:xfrm>
          <a:off x="7290787" y="1832046"/>
          <a:ext cx="824999" cy="263999"/>
        </a:xfrm>
        <a:prstGeom prst="rect">
          <a:avLst/>
        </a:prstGeom>
        <a:noFill/>
        <a:ln w="12700" cap="flat" cmpd="sng" algn="ctr">
          <a:noFill/>
          <a:prstDash val="solid"/>
          <a:miter lim="800000"/>
        </a:ln>
        <a:effectLst/>
        <a:sp3d/>
      </dsp:spPr>
      <dsp:style>
        <a:lnRef idx="2">
          <a:schemeClr val="accent3"/>
        </a:lnRef>
        <a:fillRef idx="1">
          <a:schemeClr val="lt1"/>
        </a:fillRef>
        <a:effectRef idx="0">
          <a:schemeClr val="accent3"/>
        </a:effectRef>
        <a:fontRef idx="minor">
          <a:schemeClr val="dk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1" kern="1200">
              <a:solidFill>
                <a:schemeClr val="tx2"/>
              </a:solidFill>
            </a:rPr>
            <a:t>Service Carrière</a:t>
          </a:r>
        </a:p>
      </dsp:txBody>
      <dsp:txXfrm>
        <a:off x="7290787" y="1832046"/>
        <a:ext cx="824999" cy="263999"/>
      </dsp:txXfrm>
    </dsp:sp>
    <dsp:sp modelId="{B22BC302-06D2-4290-88E8-BDEE7B017EC9}">
      <dsp:nvSpPr>
        <dsp:cNvPr id="0" name=""/>
        <dsp:cNvSpPr/>
      </dsp:nvSpPr>
      <dsp:spPr>
        <a:xfrm>
          <a:off x="7497036" y="2343546"/>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59E836-072E-4720-BF7B-F95D3E0BBCCE}">
      <dsp:nvSpPr>
        <dsp:cNvPr id="0" name=""/>
        <dsp:cNvSpPr/>
      </dsp:nvSpPr>
      <dsp:spPr>
        <a:xfrm>
          <a:off x="7497036" y="2343546"/>
          <a:ext cx="412499" cy="412499"/>
        </a:xfrm>
        <a:prstGeom prst="arc">
          <a:avLst>
            <a:gd name="adj1" fmla="val 2400000"/>
            <a:gd name="adj2" fmla="val 8400000"/>
          </a:avLst>
        </a:prstGeom>
        <a:solidFill>
          <a:schemeClr val="accent1">
            <a:lumMod val="20000"/>
            <a:lumOff val="80000"/>
          </a:schemeClr>
        </a:solid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CC1E50-A295-4166-8CAD-2AB737FCFC95}">
      <dsp:nvSpPr>
        <dsp:cNvPr id="0" name=""/>
        <dsp:cNvSpPr/>
      </dsp:nvSpPr>
      <dsp:spPr>
        <a:xfrm>
          <a:off x="7290787" y="2417796"/>
          <a:ext cx="824999" cy="263999"/>
        </a:xfrm>
        <a:prstGeom prst="rect">
          <a:avLst/>
        </a:prstGeom>
        <a:noFill/>
        <a:ln w="12700" cap="flat" cmpd="sng" algn="ctr">
          <a:noFill/>
          <a:prstDash val="solid"/>
          <a:miter lim="800000"/>
        </a:ln>
        <a:effectLst/>
        <a:sp3d/>
      </dsp:spPr>
      <dsp:style>
        <a:lnRef idx="2">
          <a:schemeClr val="accent3"/>
        </a:lnRef>
        <a:fillRef idx="1">
          <a:schemeClr val="lt1"/>
        </a:fillRef>
        <a:effectRef idx="0">
          <a:schemeClr val="accent3"/>
        </a:effectRef>
        <a:fontRef idx="minor">
          <a:schemeClr val="dk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fr-FR" sz="500" kern="1200"/>
            <a:t>Responsable service</a:t>
          </a:r>
        </a:p>
        <a:p>
          <a:pPr marL="0" lvl="0" indent="0" algn="ctr" defTabSz="222250">
            <a:lnSpc>
              <a:spcPct val="90000"/>
            </a:lnSpc>
            <a:spcBef>
              <a:spcPct val="0"/>
            </a:spcBef>
            <a:spcAft>
              <a:spcPct val="35000"/>
            </a:spcAft>
            <a:buNone/>
          </a:pPr>
          <a:r>
            <a:rPr lang="fr-FR" sz="500" kern="1200"/>
            <a:t>Attaché territorial</a:t>
          </a:r>
        </a:p>
      </dsp:txBody>
      <dsp:txXfrm>
        <a:off x="7290787" y="2417796"/>
        <a:ext cx="824999" cy="263999"/>
      </dsp:txXfrm>
    </dsp:sp>
    <dsp:sp modelId="{05226283-39AE-4E11-89D8-66166F653122}">
      <dsp:nvSpPr>
        <dsp:cNvPr id="0" name=""/>
        <dsp:cNvSpPr/>
      </dsp:nvSpPr>
      <dsp:spPr>
        <a:xfrm>
          <a:off x="8033286" y="2929296"/>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4565D4-0EC2-486B-921E-F81CE4D2AD98}">
      <dsp:nvSpPr>
        <dsp:cNvPr id="0" name=""/>
        <dsp:cNvSpPr/>
      </dsp:nvSpPr>
      <dsp:spPr>
        <a:xfrm>
          <a:off x="8033286" y="2929296"/>
          <a:ext cx="412499" cy="41249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E61673-C835-4432-BEFE-DA0F88C5191B}">
      <dsp:nvSpPr>
        <dsp:cNvPr id="0" name=""/>
        <dsp:cNvSpPr/>
      </dsp:nvSpPr>
      <dsp:spPr>
        <a:xfrm>
          <a:off x="7827036" y="3003546"/>
          <a:ext cx="824999" cy="263999"/>
        </a:xfrm>
        <a:prstGeom prst="rect">
          <a:avLst/>
        </a:prstGeom>
        <a:noFill/>
        <a:ln w="12700" cap="flat" cmpd="sng" algn="ctr">
          <a:noFill/>
          <a:prstDash val="solid"/>
          <a:miter lim="800000"/>
        </a:ln>
        <a:effectLst/>
        <a:sp3d/>
      </dsp:spPr>
      <dsp:style>
        <a:lnRef idx="2">
          <a:schemeClr val="accent3"/>
        </a:lnRef>
        <a:fillRef idx="1">
          <a:schemeClr val="lt1"/>
        </a:fillRef>
        <a:effectRef idx="0">
          <a:schemeClr val="accent3"/>
        </a:effectRef>
        <a:fontRef idx="minor">
          <a:schemeClr val="dk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fr-FR" sz="500" kern="1200"/>
            <a:t>Assistant RH carrières</a:t>
          </a:r>
        </a:p>
        <a:p>
          <a:pPr marL="0" lvl="0" indent="0" algn="ctr" defTabSz="222250">
            <a:lnSpc>
              <a:spcPct val="90000"/>
            </a:lnSpc>
            <a:spcBef>
              <a:spcPct val="0"/>
            </a:spcBef>
            <a:spcAft>
              <a:spcPct val="35000"/>
            </a:spcAft>
            <a:buNone/>
          </a:pPr>
          <a:r>
            <a:rPr lang="fr-FR" sz="500" kern="1200"/>
            <a:t>Adjoint administratif  principal 2</a:t>
          </a:r>
        </a:p>
      </dsp:txBody>
      <dsp:txXfrm>
        <a:off x="7827036" y="3003546"/>
        <a:ext cx="824999" cy="263999"/>
      </dsp:txXfrm>
    </dsp:sp>
    <dsp:sp modelId="{7F698366-6A5A-475F-8012-AFF75FE3CB10}">
      <dsp:nvSpPr>
        <dsp:cNvPr id="0" name=""/>
        <dsp:cNvSpPr/>
      </dsp:nvSpPr>
      <dsp:spPr>
        <a:xfrm>
          <a:off x="8033286" y="3515045"/>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A66634-2179-4C63-9F78-73440B982AD0}">
      <dsp:nvSpPr>
        <dsp:cNvPr id="0" name=""/>
        <dsp:cNvSpPr/>
      </dsp:nvSpPr>
      <dsp:spPr>
        <a:xfrm>
          <a:off x="8033286" y="3515045"/>
          <a:ext cx="412499" cy="41249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15D9EB-3D22-47BA-9578-BF323ED0628F}">
      <dsp:nvSpPr>
        <dsp:cNvPr id="0" name=""/>
        <dsp:cNvSpPr/>
      </dsp:nvSpPr>
      <dsp:spPr>
        <a:xfrm>
          <a:off x="7827036" y="3589295"/>
          <a:ext cx="824999" cy="263999"/>
        </a:xfrm>
        <a:prstGeom prst="rect">
          <a:avLst/>
        </a:prstGeom>
        <a:noFill/>
        <a:ln w="12700" cap="flat" cmpd="sng" algn="ctr">
          <a:noFill/>
          <a:prstDash val="solid"/>
          <a:miter lim="800000"/>
        </a:ln>
        <a:effectLst/>
        <a:sp3d/>
      </dsp:spPr>
      <dsp:style>
        <a:lnRef idx="2">
          <a:schemeClr val="accent3"/>
        </a:lnRef>
        <a:fillRef idx="1">
          <a:schemeClr val="lt1"/>
        </a:fillRef>
        <a:effectRef idx="0">
          <a:schemeClr val="accent3"/>
        </a:effectRef>
        <a:fontRef idx="minor">
          <a:schemeClr val="dk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fr-FR" sz="500" kern="1200"/>
            <a:t>Assitant RH carrières</a:t>
          </a:r>
        </a:p>
        <a:p>
          <a:pPr marL="0" lvl="0" indent="0" algn="ctr" defTabSz="222250">
            <a:lnSpc>
              <a:spcPct val="90000"/>
            </a:lnSpc>
            <a:spcBef>
              <a:spcPct val="0"/>
            </a:spcBef>
            <a:spcAft>
              <a:spcPct val="35000"/>
            </a:spcAft>
            <a:buNone/>
          </a:pPr>
          <a:r>
            <a:rPr lang="fr-FR" sz="500" kern="1200"/>
            <a:t>Adjoint administratif  principal 1</a:t>
          </a:r>
        </a:p>
      </dsp:txBody>
      <dsp:txXfrm>
        <a:off x="7827036" y="3589295"/>
        <a:ext cx="824999" cy="263999"/>
      </dsp:txXfrm>
    </dsp:sp>
    <dsp:sp modelId="{7BDE8647-1306-461A-B434-147D3EC3535C}">
      <dsp:nvSpPr>
        <dsp:cNvPr id="0" name=""/>
        <dsp:cNvSpPr/>
      </dsp:nvSpPr>
      <dsp:spPr>
        <a:xfrm>
          <a:off x="8033286" y="4100795"/>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03A7D8-D16C-4617-9F47-1FC5D5D84D1E}">
      <dsp:nvSpPr>
        <dsp:cNvPr id="0" name=""/>
        <dsp:cNvSpPr/>
      </dsp:nvSpPr>
      <dsp:spPr>
        <a:xfrm>
          <a:off x="8033286" y="4100795"/>
          <a:ext cx="412499" cy="41249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DCF528-3F09-4E54-9673-446B70F6F7DF}">
      <dsp:nvSpPr>
        <dsp:cNvPr id="0" name=""/>
        <dsp:cNvSpPr/>
      </dsp:nvSpPr>
      <dsp:spPr>
        <a:xfrm>
          <a:off x="7827036" y="4175045"/>
          <a:ext cx="824999" cy="263999"/>
        </a:xfrm>
        <a:prstGeom prst="rect">
          <a:avLst/>
        </a:prstGeom>
        <a:noFill/>
        <a:ln w="12700" cap="flat" cmpd="sng" algn="ctr">
          <a:noFill/>
          <a:prstDash val="solid"/>
          <a:miter lim="800000"/>
        </a:ln>
        <a:effectLst/>
        <a:sp3d/>
      </dsp:spPr>
      <dsp:style>
        <a:lnRef idx="2">
          <a:schemeClr val="accent3"/>
        </a:lnRef>
        <a:fillRef idx="1">
          <a:schemeClr val="lt1"/>
        </a:fillRef>
        <a:effectRef idx="0">
          <a:schemeClr val="accent3"/>
        </a:effectRef>
        <a:fontRef idx="minor">
          <a:schemeClr val="dk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fr-FR" sz="500" kern="1200"/>
            <a:t>Assistant RH carrières</a:t>
          </a:r>
        </a:p>
        <a:p>
          <a:pPr marL="0" lvl="0" indent="0" algn="ctr" defTabSz="222250">
            <a:lnSpc>
              <a:spcPct val="90000"/>
            </a:lnSpc>
            <a:spcBef>
              <a:spcPct val="0"/>
            </a:spcBef>
            <a:spcAft>
              <a:spcPct val="35000"/>
            </a:spcAft>
            <a:buNone/>
          </a:pPr>
          <a:r>
            <a:rPr lang="fr-FR" sz="500" kern="1200"/>
            <a:t>Adjoint administratif</a:t>
          </a:r>
        </a:p>
      </dsp:txBody>
      <dsp:txXfrm>
        <a:off x="7827036" y="4175045"/>
        <a:ext cx="824999" cy="263999"/>
      </dsp:txXfrm>
    </dsp:sp>
    <dsp:sp modelId="{C1F4DD52-0287-4832-8729-0FE369001B5A}">
      <dsp:nvSpPr>
        <dsp:cNvPr id="0" name=""/>
        <dsp:cNvSpPr/>
      </dsp:nvSpPr>
      <dsp:spPr>
        <a:xfrm>
          <a:off x="8033286" y="4686545"/>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682F86-6207-48CC-A1D6-E0E8431CBDF3}">
      <dsp:nvSpPr>
        <dsp:cNvPr id="0" name=""/>
        <dsp:cNvSpPr/>
      </dsp:nvSpPr>
      <dsp:spPr>
        <a:xfrm>
          <a:off x="8033286" y="4686545"/>
          <a:ext cx="412499" cy="41249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8BF764-E134-4536-8322-57D54AAD801C}">
      <dsp:nvSpPr>
        <dsp:cNvPr id="0" name=""/>
        <dsp:cNvSpPr/>
      </dsp:nvSpPr>
      <dsp:spPr>
        <a:xfrm>
          <a:off x="7827036" y="4760795"/>
          <a:ext cx="824999" cy="263999"/>
        </a:xfrm>
        <a:prstGeom prst="rect">
          <a:avLst/>
        </a:prstGeom>
        <a:noFill/>
        <a:ln w="12700" cap="flat" cmpd="sng" algn="ctr">
          <a:noFill/>
          <a:prstDash val="solid"/>
          <a:miter lim="800000"/>
        </a:ln>
        <a:effectLst/>
        <a:sp3d/>
      </dsp:spPr>
      <dsp:style>
        <a:lnRef idx="2">
          <a:schemeClr val="accent3"/>
        </a:lnRef>
        <a:fillRef idx="1">
          <a:schemeClr val="lt1"/>
        </a:fillRef>
        <a:effectRef idx="0">
          <a:schemeClr val="accent3"/>
        </a:effectRef>
        <a:fontRef idx="minor">
          <a:schemeClr val="dk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fr-FR" sz="500" kern="1200"/>
            <a:t>Assistant RH carrières</a:t>
          </a:r>
        </a:p>
        <a:p>
          <a:pPr marL="0" lvl="0" indent="0" algn="ctr" defTabSz="222250">
            <a:lnSpc>
              <a:spcPct val="90000"/>
            </a:lnSpc>
            <a:spcBef>
              <a:spcPct val="0"/>
            </a:spcBef>
            <a:spcAft>
              <a:spcPct val="35000"/>
            </a:spcAft>
            <a:buNone/>
          </a:pPr>
          <a:r>
            <a:rPr lang="fr-FR" sz="500" kern="1200"/>
            <a:t>Adjoint administratif principal 2</a:t>
          </a:r>
        </a:p>
      </dsp:txBody>
      <dsp:txXfrm>
        <a:off x="7827036" y="4760795"/>
        <a:ext cx="824999" cy="263999"/>
      </dsp:txXfrm>
    </dsp:sp>
    <dsp:sp modelId="{68FB66F2-0FDD-49A7-8071-A417352EC175}">
      <dsp:nvSpPr>
        <dsp:cNvPr id="0" name=""/>
        <dsp:cNvSpPr/>
      </dsp:nvSpPr>
      <dsp:spPr>
        <a:xfrm>
          <a:off x="8033286" y="5272295"/>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800B43-6E04-44D1-BEBB-8797BDF0BAF0}">
      <dsp:nvSpPr>
        <dsp:cNvPr id="0" name=""/>
        <dsp:cNvSpPr/>
      </dsp:nvSpPr>
      <dsp:spPr>
        <a:xfrm>
          <a:off x="8033286" y="5272295"/>
          <a:ext cx="412499" cy="41249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CBF692-8C55-4FEA-8F92-5C0D609FDB35}">
      <dsp:nvSpPr>
        <dsp:cNvPr id="0" name=""/>
        <dsp:cNvSpPr/>
      </dsp:nvSpPr>
      <dsp:spPr>
        <a:xfrm>
          <a:off x="7827036" y="5346545"/>
          <a:ext cx="824999" cy="263999"/>
        </a:xfrm>
        <a:prstGeom prst="rect">
          <a:avLst/>
        </a:prstGeom>
        <a:noFill/>
        <a:ln w="12700" cap="flat" cmpd="sng" algn="ctr">
          <a:noFill/>
          <a:prstDash val="solid"/>
          <a:miter lim="800000"/>
        </a:ln>
        <a:effectLst/>
        <a:sp3d/>
      </dsp:spPr>
      <dsp:style>
        <a:lnRef idx="2">
          <a:schemeClr val="accent3"/>
        </a:lnRef>
        <a:fillRef idx="1">
          <a:schemeClr val="lt1"/>
        </a:fillRef>
        <a:effectRef idx="0">
          <a:schemeClr val="accent3"/>
        </a:effectRef>
        <a:fontRef idx="minor">
          <a:schemeClr val="dk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fr-FR" sz="500" kern="1200"/>
            <a:t>Assistant RH carrières</a:t>
          </a:r>
        </a:p>
        <a:p>
          <a:pPr marL="0" lvl="0" indent="0" algn="ctr" defTabSz="222250">
            <a:lnSpc>
              <a:spcPct val="90000"/>
            </a:lnSpc>
            <a:spcBef>
              <a:spcPct val="0"/>
            </a:spcBef>
            <a:spcAft>
              <a:spcPct val="35000"/>
            </a:spcAft>
            <a:buNone/>
          </a:pPr>
          <a:r>
            <a:rPr lang="fr-FR" sz="500" kern="1200"/>
            <a:t>Rédacteur</a:t>
          </a:r>
        </a:p>
      </dsp:txBody>
      <dsp:txXfrm>
        <a:off x="7827036" y="5346545"/>
        <a:ext cx="824999" cy="263999"/>
      </dsp:txXfrm>
    </dsp:sp>
    <dsp:sp modelId="{2F9FADF2-B6B2-4AAA-AEDB-705948714603}">
      <dsp:nvSpPr>
        <dsp:cNvPr id="0" name=""/>
        <dsp:cNvSpPr/>
      </dsp:nvSpPr>
      <dsp:spPr>
        <a:xfrm>
          <a:off x="8033286" y="5858045"/>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C8DE38-7963-4898-A428-DF3AE632D25F}">
      <dsp:nvSpPr>
        <dsp:cNvPr id="0" name=""/>
        <dsp:cNvSpPr/>
      </dsp:nvSpPr>
      <dsp:spPr>
        <a:xfrm>
          <a:off x="8033286" y="5858045"/>
          <a:ext cx="412499" cy="41249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4DA9E2-8A27-453C-BD99-1D32EA213D6D}">
      <dsp:nvSpPr>
        <dsp:cNvPr id="0" name=""/>
        <dsp:cNvSpPr/>
      </dsp:nvSpPr>
      <dsp:spPr>
        <a:xfrm>
          <a:off x="7827036" y="5932295"/>
          <a:ext cx="824999" cy="2639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fr-FR" sz="500" kern="1200"/>
            <a:t>Assistant RH carrière</a:t>
          </a:r>
        </a:p>
        <a:p>
          <a:pPr marL="0" lvl="0" indent="0" algn="ctr" defTabSz="222250">
            <a:lnSpc>
              <a:spcPct val="90000"/>
            </a:lnSpc>
            <a:spcBef>
              <a:spcPct val="0"/>
            </a:spcBef>
            <a:spcAft>
              <a:spcPct val="35000"/>
            </a:spcAft>
            <a:buNone/>
          </a:pPr>
          <a:r>
            <a:rPr lang="fr-FR" sz="500" kern="1200"/>
            <a:t>Rédacteur</a:t>
          </a:r>
        </a:p>
      </dsp:txBody>
      <dsp:txXfrm>
        <a:off x="7827036" y="5932295"/>
        <a:ext cx="824999" cy="263999"/>
      </dsp:txXfrm>
    </dsp:sp>
    <dsp:sp modelId="{34177090-B742-4B3B-BA48-1581292EFD5B}">
      <dsp:nvSpPr>
        <dsp:cNvPr id="0" name=""/>
        <dsp:cNvSpPr/>
      </dsp:nvSpPr>
      <dsp:spPr>
        <a:xfrm>
          <a:off x="7071106" y="5481613"/>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C236CD-76C3-42CF-840E-66619B398D42}">
      <dsp:nvSpPr>
        <dsp:cNvPr id="0" name=""/>
        <dsp:cNvSpPr/>
      </dsp:nvSpPr>
      <dsp:spPr>
        <a:xfrm>
          <a:off x="7071106" y="5481613"/>
          <a:ext cx="412499" cy="41249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CD6484-53BC-4FAF-A40E-9AE857FBD192}">
      <dsp:nvSpPr>
        <dsp:cNvPr id="0" name=""/>
        <dsp:cNvSpPr/>
      </dsp:nvSpPr>
      <dsp:spPr>
        <a:xfrm>
          <a:off x="6864856" y="5555863"/>
          <a:ext cx="824999" cy="263999"/>
        </a:xfrm>
        <a:prstGeom prst="rect">
          <a:avLst/>
        </a:prstGeom>
        <a:noFill/>
        <a:ln w="12700" cap="flat" cmpd="sng" algn="ctr">
          <a:noFill/>
          <a:prstDash val="solid"/>
          <a:miter lim="800000"/>
        </a:ln>
        <a:effectLst/>
        <a:sp3d/>
      </dsp:spPr>
      <dsp:style>
        <a:lnRef idx="2">
          <a:schemeClr val="accent3"/>
        </a:lnRef>
        <a:fillRef idx="1">
          <a:schemeClr val="lt1"/>
        </a:fillRef>
        <a:effectRef idx="0">
          <a:schemeClr val="accent3"/>
        </a:effectRef>
        <a:fontRef idx="minor">
          <a:schemeClr val="dk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fr-FR" sz="500" kern="1200"/>
            <a:t>Assistant RH carrières</a:t>
          </a:r>
        </a:p>
        <a:p>
          <a:pPr marL="0" lvl="0" indent="0" algn="ctr" defTabSz="222250">
            <a:lnSpc>
              <a:spcPct val="90000"/>
            </a:lnSpc>
            <a:spcBef>
              <a:spcPct val="0"/>
            </a:spcBef>
            <a:spcAft>
              <a:spcPct val="35000"/>
            </a:spcAft>
            <a:buNone/>
          </a:pPr>
          <a:r>
            <a:rPr lang="fr-FR" sz="500" kern="1200"/>
            <a:t>Adjoint administratif principal 1</a:t>
          </a:r>
        </a:p>
      </dsp:txBody>
      <dsp:txXfrm>
        <a:off x="6864856" y="5555863"/>
        <a:ext cx="824999" cy="263999"/>
      </dsp:txXfrm>
    </dsp:sp>
    <dsp:sp modelId="{B8361B1A-A607-4CD1-9348-EB5326EC365B}">
      <dsp:nvSpPr>
        <dsp:cNvPr id="0" name=""/>
        <dsp:cNvSpPr/>
      </dsp:nvSpPr>
      <dsp:spPr>
        <a:xfrm>
          <a:off x="6476743" y="1757796"/>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0CDBBB-2C78-472F-BEDB-BF4A61F050AD}">
      <dsp:nvSpPr>
        <dsp:cNvPr id="0" name=""/>
        <dsp:cNvSpPr/>
      </dsp:nvSpPr>
      <dsp:spPr>
        <a:xfrm>
          <a:off x="6476743" y="1757796"/>
          <a:ext cx="412499" cy="412499"/>
        </a:xfrm>
        <a:prstGeom prst="arc">
          <a:avLst>
            <a:gd name="adj1" fmla="val 2400000"/>
            <a:gd name="adj2" fmla="val 8400000"/>
          </a:avLst>
        </a:prstGeom>
        <a:solidFill>
          <a:schemeClr val="accent1">
            <a:lumMod val="60000"/>
            <a:lumOff val="40000"/>
          </a:schemeClr>
        </a:solid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1BD74C-717C-443A-82D8-B180397AD076}">
      <dsp:nvSpPr>
        <dsp:cNvPr id="0" name=""/>
        <dsp:cNvSpPr/>
      </dsp:nvSpPr>
      <dsp:spPr>
        <a:xfrm>
          <a:off x="6270493" y="1832046"/>
          <a:ext cx="824999" cy="263999"/>
        </a:xfrm>
        <a:prstGeom prst="rect">
          <a:avLst/>
        </a:prstGeom>
        <a:noFill/>
        <a:ln w="12700" cap="flat" cmpd="sng" algn="ctr">
          <a:noFill/>
          <a:prstDash val="solid"/>
          <a:miter lim="800000"/>
        </a:ln>
        <a:effectLst/>
        <a:sp3d/>
      </dsp:spPr>
      <dsp:style>
        <a:lnRef idx="2">
          <a:schemeClr val="accent1"/>
        </a:lnRef>
        <a:fillRef idx="1">
          <a:schemeClr val="lt1"/>
        </a:fillRef>
        <a:effectRef idx="0">
          <a:schemeClr val="accent1"/>
        </a:effectRef>
        <a:fontRef idx="minor">
          <a:schemeClr val="dk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1" kern="1200">
              <a:solidFill>
                <a:schemeClr val="tx2"/>
              </a:solidFill>
            </a:rPr>
            <a:t>Service Formation - Handicap - Instances médicales</a:t>
          </a:r>
        </a:p>
      </dsp:txBody>
      <dsp:txXfrm>
        <a:off x="6270493" y="1832046"/>
        <a:ext cx="824999" cy="263999"/>
      </dsp:txXfrm>
    </dsp:sp>
    <dsp:sp modelId="{C7EA5C69-5ABB-4BB0-A930-03C02B9643CD}">
      <dsp:nvSpPr>
        <dsp:cNvPr id="0" name=""/>
        <dsp:cNvSpPr/>
      </dsp:nvSpPr>
      <dsp:spPr>
        <a:xfrm>
          <a:off x="6476743" y="2349061"/>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7822CD-CB9A-4927-91D9-2B15BFC1893F}">
      <dsp:nvSpPr>
        <dsp:cNvPr id="0" name=""/>
        <dsp:cNvSpPr/>
      </dsp:nvSpPr>
      <dsp:spPr>
        <a:xfrm>
          <a:off x="6476743" y="2349061"/>
          <a:ext cx="412499" cy="412499"/>
        </a:xfrm>
        <a:prstGeom prst="arc">
          <a:avLst>
            <a:gd name="adj1" fmla="val 2400000"/>
            <a:gd name="adj2" fmla="val 8400000"/>
          </a:avLst>
        </a:prstGeom>
        <a:solidFill>
          <a:schemeClr val="accent1">
            <a:lumMod val="20000"/>
            <a:lumOff val="80000"/>
          </a:schemeClr>
        </a:solid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92CB86-2738-4506-A1A8-0612B9973126}">
      <dsp:nvSpPr>
        <dsp:cNvPr id="0" name=""/>
        <dsp:cNvSpPr/>
      </dsp:nvSpPr>
      <dsp:spPr>
        <a:xfrm>
          <a:off x="6270493" y="2423311"/>
          <a:ext cx="824999" cy="263999"/>
        </a:xfrm>
        <a:prstGeom prst="rect">
          <a:avLst/>
        </a:prstGeom>
        <a:noFill/>
        <a:ln w="12700" cap="flat" cmpd="sng" algn="ctr">
          <a:noFill/>
          <a:prstDash val="solid"/>
          <a:miter lim="800000"/>
        </a:ln>
        <a:effectLst/>
        <a:sp3d/>
      </dsp:spPr>
      <dsp:style>
        <a:lnRef idx="2">
          <a:schemeClr val="accent1"/>
        </a:lnRef>
        <a:fillRef idx="1">
          <a:schemeClr val="lt1"/>
        </a:fillRef>
        <a:effectRef idx="0">
          <a:schemeClr val="accent1"/>
        </a:effectRef>
        <a:fontRef idx="minor">
          <a:schemeClr val="dk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fr-FR" sz="500" kern="1200"/>
            <a:t>Responsable service </a:t>
          </a:r>
        </a:p>
        <a:p>
          <a:pPr marL="0" lvl="0" indent="0" algn="ctr" defTabSz="222250">
            <a:lnSpc>
              <a:spcPct val="90000"/>
            </a:lnSpc>
            <a:spcBef>
              <a:spcPct val="0"/>
            </a:spcBef>
            <a:spcAft>
              <a:spcPct val="35000"/>
            </a:spcAft>
            <a:buNone/>
          </a:pPr>
          <a:r>
            <a:rPr lang="fr-FR" sz="500" kern="1200"/>
            <a:t>Rédacteur Principal 2</a:t>
          </a:r>
        </a:p>
      </dsp:txBody>
      <dsp:txXfrm>
        <a:off x="6270493" y="2423311"/>
        <a:ext cx="824999" cy="263999"/>
      </dsp:txXfrm>
    </dsp:sp>
    <dsp:sp modelId="{A772912C-18D1-4ED2-A265-7E6C397F2D75}">
      <dsp:nvSpPr>
        <dsp:cNvPr id="0" name=""/>
        <dsp:cNvSpPr/>
      </dsp:nvSpPr>
      <dsp:spPr>
        <a:xfrm>
          <a:off x="6934007" y="2889162"/>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BAA457-7A59-4F4C-8655-7515F4C52A17}">
      <dsp:nvSpPr>
        <dsp:cNvPr id="0" name=""/>
        <dsp:cNvSpPr/>
      </dsp:nvSpPr>
      <dsp:spPr>
        <a:xfrm>
          <a:off x="6934007" y="2889162"/>
          <a:ext cx="412499" cy="41249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3D99F2-CAD5-48A2-AA8A-1C50A44BD640}">
      <dsp:nvSpPr>
        <dsp:cNvPr id="0" name=""/>
        <dsp:cNvSpPr/>
      </dsp:nvSpPr>
      <dsp:spPr>
        <a:xfrm>
          <a:off x="6727757" y="2963412"/>
          <a:ext cx="824999" cy="263999"/>
        </a:xfrm>
        <a:prstGeom prst="rect">
          <a:avLst/>
        </a:prstGeom>
        <a:noFill/>
        <a:ln w="12700" cap="flat" cmpd="sng" algn="ctr">
          <a:noFill/>
          <a:prstDash val="solid"/>
          <a:miter lim="800000"/>
        </a:ln>
        <a:effectLst/>
        <a:sp3d/>
      </dsp:spPr>
      <dsp:style>
        <a:lnRef idx="2">
          <a:schemeClr val="accent1"/>
        </a:lnRef>
        <a:fillRef idx="1">
          <a:schemeClr val="lt1"/>
        </a:fillRef>
        <a:effectRef idx="0">
          <a:schemeClr val="accent1"/>
        </a:effectRef>
        <a:fontRef idx="minor">
          <a:schemeClr val="dk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fr-FR" sz="500" kern="1200"/>
            <a:t>Assistant RH instances médicale</a:t>
          </a:r>
        </a:p>
        <a:p>
          <a:pPr marL="0" lvl="0" indent="0" algn="ctr" defTabSz="222250">
            <a:lnSpc>
              <a:spcPct val="90000"/>
            </a:lnSpc>
            <a:spcBef>
              <a:spcPct val="0"/>
            </a:spcBef>
            <a:spcAft>
              <a:spcPct val="35000"/>
            </a:spcAft>
            <a:buNone/>
          </a:pPr>
          <a:r>
            <a:rPr lang="fr-FR" sz="500" kern="1200"/>
            <a:t>Adjoint administratif</a:t>
          </a:r>
        </a:p>
      </dsp:txBody>
      <dsp:txXfrm>
        <a:off x="6727757" y="2963412"/>
        <a:ext cx="824999" cy="263999"/>
      </dsp:txXfrm>
    </dsp:sp>
    <dsp:sp modelId="{0E2DB2BD-6A1B-40F6-96D7-39DA301BB0E1}">
      <dsp:nvSpPr>
        <dsp:cNvPr id="0" name=""/>
        <dsp:cNvSpPr/>
      </dsp:nvSpPr>
      <dsp:spPr>
        <a:xfrm>
          <a:off x="6999958" y="4271226"/>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EF27BA-24A0-4717-9325-368CFD36E328}">
      <dsp:nvSpPr>
        <dsp:cNvPr id="0" name=""/>
        <dsp:cNvSpPr/>
      </dsp:nvSpPr>
      <dsp:spPr>
        <a:xfrm>
          <a:off x="6999958" y="4271226"/>
          <a:ext cx="412499" cy="41249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3842B9-5714-484F-AF7D-BCB8EF020E57}">
      <dsp:nvSpPr>
        <dsp:cNvPr id="0" name=""/>
        <dsp:cNvSpPr/>
      </dsp:nvSpPr>
      <dsp:spPr>
        <a:xfrm>
          <a:off x="6793708" y="4345476"/>
          <a:ext cx="824999" cy="263999"/>
        </a:xfrm>
        <a:prstGeom prst="rect">
          <a:avLst/>
        </a:prstGeom>
        <a:noFill/>
        <a:ln w="12700" cap="flat" cmpd="sng" algn="ctr">
          <a:noFill/>
          <a:prstDash val="solid"/>
          <a:miter lim="800000"/>
        </a:ln>
        <a:effectLst/>
        <a:sp3d/>
      </dsp:spPr>
      <dsp:style>
        <a:lnRef idx="2">
          <a:schemeClr val="accent1"/>
        </a:lnRef>
        <a:fillRef idx="1">
          <a:schemeClr val="lt1"/>
        </a:fillRef>
        <a:effectRef idx="0">
          <a:schemeClr val="accent1"/>
        </a:effectRef>
        <a:fontRef idx="minor">
          <a:schemeClr val="dk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endParaRPr lang="fr-FR" sz="500" kern="1200" dirty="0"/>
        </a:p>
        <a:p>
          <a:pPr marL="0" lvl="0" indent="0" algn="ctr" defTabSz="222250">
            <a:lnSpc>
              <a:spcPct val="90000"/>
            </a:lnSpc>
            <a:spcBef>
              <a:spcPct val="0"/>
            </a:spcBef>
            <a:spcAft>
              <a:spcPct val="35000"/>
            </a:spcAft>
            <a:buNone/>
          </a:pPr>
          <a:r>
            <a:rPr lang="fr-FR" sz="500" kern="1200" dirty="0"/>
            <a:t>Assistant RH instances médicales</a:t>
          </a:r>
        </a:p>
        <a:p>
          <a:pPr marL="0" lvl="0" indent="0" algn="ctr" defTabSz="222250">
            <a:lnSpc>
              <a:spcPct val="90000"/>
            </a:lnSpc>
            <a:spcBef>
              <a:spcPct val="0"/>
            </a:spcBef>
            <a:spcAft>
              <a:spcPct val="35000"/>
            </a:spcAft>
            <a:buNone/>
          </a:pPr>
          <a:r>
            <a:rPr lang="fr-FR" sz="500" kern="1200" dirty="0"/>
            <a:t>Adjoint administratif</a:t>
          </a:r>
        </a:p>
      </dsp:txBody>
      <dsp:txXfrm>
        <a:off x="6793708" y="4345476"/>
        <a:ext cx="824999" cy="263999"/>
      </dsp:txXfrm>
    </dsp:sp>
    <dsp:sp modelId="{650D7D42-4258-49DD-AB29-0EB98911C19B}">
      <dsp:nvSpPr>
        <dsp:cNvPr id="0" name=""/>
        <dsp:cNvSpPr/>
      </dsp:nvSpPr>
      <dsp:spPr>
        <a:xfrm>
          <a:off x="6966215" y="3601833"/>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FAEA6A-D782-40E2-A6D8-1D31437AB6DB}">
      <dsp:nvSpPr>
        <dsp:cNvPr id="0" name=""/>
        <dsp:cNvSpPr/>
      </dsp:nvSpPr>
      <dsp:spPr>
        <a:xfrm>
          <a:off x="6966215" y="3601833"/>
          <a:ext cx="412499" cy="41249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87FBC9-DD0F-4075-BD5C-20F3B18351FD}">
      <dsp:nvSpPr>
        <dsp:cNvPr id="0" name=""/>
        <dsp:cNvSpPr/>
      </dsp:nvSpPr>
      <dsp:spPr>
        <a:xfrm>
          <a:off x="6759965" y="3676083"/>
          <a:ext cx="824999" cy="263999"/>
        </a:xfrm>
        <a:prstGeom prst="rect">
          <a:avLst/>
        </a:prstGeom>
        <a:noFill/>
        <a:ln w="12700" cap="flat" cmpd="sng" algn="ctr">
          <a:noFill/>
          <a:prstDash val="solid"/>
          <a:miter lim="800000"/>
        </a:ln>
        <a:effectLst/>
        <a:sp3d/>
      </dsp:spPr>
      <dsp:style>
        <a:lnRef idx="2">
          <a:schemeClr val="accent1"/>
        </a:lnRef>
        <a:fillRef idx="1">
          <a:schemeClr val="lt1"/>
        </a:fillRef>
        <a:effectRef idx="0">
          <a:schemeClr val="accent1"/>
        </a:effectRef>
        <a:fontRef idx="minor">
          <a:schemeClr val="dk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fr-FR" sz="500" kern="1200"/>
            <a:t>Assistant RH instances médicales</a:t>
          </a:r>
        </a:p>
        <a:p>
          <a:pPr marL="0" lvl="0" indent="0" algn="ctr" defTabSz="222250">
            <a:lnSpc>
              <a:spcPct val="90000"/>
            </a:lnSpc>
            <a:spcBef>
              <a:spcPct val="0"/>
            </a:spcBef>
            <a:spcAft>
              <a:spcPct val="35000"/>
            </a:spcAft>
            <a:buNone/>
          </a:pPr>
          <a:r>
            <a:rPr lang="fr-FR" sz="500" kern="1200"/>
            <a:t>Adjoint administratif</a:t>
          </a:r>
        </a:p>
      </dsp:txBody>
      <dsp:txXfrm>
        <a:off x="6759965" y="3676083"/>
        <a:ext cx="824999" cy="263999"/>
      </dsp:txXfrm>
    </dsp:sp>
    <dsp:sp modelId="{0D8C3F7C-F900-4DA4-8B33-72BB31B51AED}">
      <dsp:nvSpPr>
        <dsp:cNvPr id="0" name=""/>
        <dsp:cNvSpPr/>
      </dsp:nvSpPr>
      <dsp:spPr>
        <a:xfrm>
          <a:off x="5500537" y="1757796"/>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378D8A-D7C2-49F4-8F90-E75AC398ABE7}">
      <dsp:nvSpPr>
        <dsp:cNvPr id="0" name=""/>
        <dsp:cNvSpPr/>
      </dsp:nvSpPr>
      <dsp:spPr>
        <a:xfrm>
          <a:off x="5500537" y="1757796"/>
          <a:ext cx="412499" cy="412499"/>
        </a:xfrm>
        <a:prstGeom prst="arc">
          <a:avLst>
            <a:gd name="adj1" fmla="val 2400000"/>
            <a:gd name="adj2" fmla="val 8400000"/>
          </a:avLst>
        </a:prstGeom>
        <a:solidFill>
          <a:schemeClr val="accent1">
            <a:lumMod val="60000"/>
            <a:lumOff val="40000"/>
          </a:schemeClr>
        </a:solid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984B26-14DB-4999-BAFD-D6337585F549}">
      <dsp:nvSpPr>
        <dsp:cNvPr id="0" name=""/>
        <dsp:cNvSpPr/>
      </dsp:nvSpPr>
      <dsp:spPr>
        <a:xfrm>
          <a:off x="5294287" y="1832046"/>
          <a:ext cx="824999" cy="263999"/>
        </a:xfrm>
        <a:prstGeom prst="rect">
          <a:avLst/>
        </a:prstGeom>
        <a:noFill/>
        <a:ln w="12700" cap="flat" cmpd="sng" algn="ctr">
          <a:noFill/>
          <a:prstDash val="solid"/>
          <a:miter lim="800000"/>
        </a:ln>
        <a:effectLst/>
        <a:sp3d/>
      </dsp:spPr>
      <dsp:style>
        <a:lnRef idx="2">
          <a:schemeClr val="accent4"/>
        </a:lnRef>
        <a:fillRef idx="1">
          <a:schemeClr val="lt1"/>
        </a:fillRef>
        <a:effectRef idx="0">
          <a:schemeClr val="accent4"/>
        </a:effectRef>
        <a:fontRef idx="minor">
          <a:schemeClr val="dk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1" kern="1200">
              <a:solidFill>
                <a:schemeClr val="tx2"/>
              </a:solidFill>
            </a:rPr>
            <a:t>Service Hygiène et Sécurité</a:t>
          </a:r>
        </a:p>
      </dsp:txBody>
      <dsp:txXfrm>
        <a:off x="5294287" y="1832046"/>
        <a:ext cx="824999" cy="263999"/>
      </dsp:txXfrm>
    </dsp:sp>
    <dsp:sp modelId="{8A07FE01-27BC-4B0D-8560-4701516B51A9}">
      <dsp:nvSpPr>
        <dsp:cNvPr id="0" name=""/>
        <dsp:cNvSpPr/>
      </dsp:nvSpPr>
      <dsp:spPr>
        <a:xfrm>
          <a:off x="5500537" y="2343546"/>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3B5FA4-80D1-4475-9874-8B8AB4585837}">
      <dsp:nvSpPr>
        <dsp:cNvPr id="0" name=""/>
        <dsp:cNvSpPr/>
      </dsp:nvSpPr>
      <dsp:spPr>
        <a:xfrm>
          <a:off x="5500537" y="2343546"/>
          <a:ext cx="412499" cy="412499"/>
        </a:xfrm>
        <a:prstGeom prst="arc">
          <a:avLst>
            <a:gd name="adj1" fmla="val 2400000"/>
            <a:gd name="adj2" fmla="val 8400000"/>
          </a:avLst>
        </a:prstGeom>
        <a:solidFill>
          <a:schemeClr val="accent1">
            <a:lumMod val="20000"/>
            <a:lumOff val="80000"/>
          </a:schemeClr>
        </a:solid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C44E0D-1A12-4943-80C2-1C84473181B6}">
      <dsp:nvSpPr>
        <dsp:cNvPr id="0" name=""/>
        <dsp:cNvSpPr/>
      </dsp:nvSpPr>
      <dsp:spPr>
        <a:xfrm>
          <a:off x="5294287" y="2417796"/>
          <a:ext cx="824999" cy="263999"/>
        </a:xfrm>
        <a:prstGeom prst="rect">
          <a:avLst/>
        </a:prstGeom>
        <a:noFill/>
        <a:ln w="12700" cap="flat" cmpd="sng" algn="ctr">
          <a:noFill/>
          <a:prstDash val="solid"/>
          <a:miter lim="800000"/>
        </a:ln>
        <a:effectLst/>
        <a:sp3d/>
      </dsp:spPr>
      <dsp:style>
        <a:lnRef idx="2">
          <a:schemeClr val="accent4"/>
        </a:lnRef>
        <a:fillRef idx="1">
          <a:schemeClr val="lt1"/>
        </a:fillRef>
        <a:effectRef idx="0">
          <a:schemeClr val="accent4"/>
        </a:effectRef>
        <a:fontRef idx="minor">
          <a:schemeClr val="dk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fr-FR" sz="500" kern="1200"/>
            <a:t>Conseiller hygiène et sécurité</a:t>
          </a:r>
        </a:p>
        <a:p>
          <a:pPr marL="0" lvl="0" indent="0" algn="ctr" defTabSz="222250">
            <a:lnSpc>
              <a:spcPct val="90000"/>
            </a:lnSpc>
            <a:spcBef>
              <a:spcPct val="0"/>
            </a:spcBef>
            <a:spcAft>
              <a:spcPct val="35000"/>
            </a:spcAft>
            <a:buNone/>
          </a:pPr>
          <a:r>
            <a:rPr lang="fr-FR" sz="500" kern="1200"/>
            <a:t>Ingénieur</a:t>
          </a:r>
        </a:p>
      </dsp:txBody>
      <dsp:txXfrm>
        <a:off x="5294287" y="2417796"/>
        <a:ext cx="824999" cy="263999"/>
      </dsp:txXfrm>
    </dsp:sp>
    <dsp:sp modelId="{F2A6CB16-F0FF-40E8-8F82-19BF30013EA5}">
      <dsp:nvSpPr>
        <dsp:cNvPr id="0" name=""/>
        <dsp:cNvSpPr/>
      </dsp:nvSpPr>
      <dsp:spPr>
        <a:xfrm>
          <a:off x="6036787" y="2929296"/>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C9EE6E-AAE4-48C7-8B26-68177D3681FA}">
      <dsp:nvSpPr>
        <dsp:cNvPr id="0" name=""/>
        <dsp:cNvSpPr/>
      </dsp:nvSpPr>
      <dsp:spPr>
        <a:xfrm>
          <a:off x="6036787" y="2929296"/>
          <a:ext cx="412499" cy="41249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78E4EA-C501-4B32-B032-CCD0A1696707}">
      <dsp:nvSpPr>
        <dsp:cNvPr id="0" name=""/>
        <dsp:cNvSpPr/>
      </dsp:nvSpPr>
      <dsp:spPr>
        <a:xfrm>
          <a:off x="5830537" y="3003546"/>
          <a:ext cx="824999" cy="263999"/>
        </a:xfrm>
        <a:prstGeom prst="rect">
          <a:avLst/>
        </a:prstGeom>
        <a:noFill/>
        <a:ln w="12700" cap="flat" cmpd="sng" algn="ctr">
          <a:noFill/>
          <a:prstDash val="solid"/>
          <a:miter lim="800000"/>
        </a:ln>
        <a:effectLst/>
        <a:sp3d/>
      </dsp:spPr>
      <dsp:style>
        <a:lnRef idx="2">
          <a:schemeClr val="accent3"/>
        </a:lnRef>
        <a:fillRef idx="1">
          <a:schemeClr val="lt1"/>
        </a:fillRef>
        <a:effectRef idx="0">
          <a:schemeClr val="accent3"/>
        </a:effectRef>
        <a:fontRef idx="minor">
          <a:schemeClr val="dk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fr-FR" sz="500" kern="1200"/>
            <a:t> secrétariat CTP</a:t>
          </a:r>
        </a:p>
        <a:p>
          <a:pPr marL="0" lvl="0" indent="0" algn="ctr" defTabSz="222250">
            <a:lnSpc>
              <a:spcPct val="90000"/>
            </a:lnSpc>
            <a:spcBef>
              <a:spcPct val="0"/>
            </a:spcBef>
            <a:spcAft>
              <a:spcPct val="35000"/>
            </a:spcAft>
            <a:buNone/>
          </a:pPr>
          <a:r>
            <a:rPr lang="fr-FR" sz="500" kern="1200"/>
            <a:t>Adjoint administratf 1/4</a:t>
          </a:r>
        </a:p>
      </dsp:txBody>
      <dsp:txXfrm>
        <a:off x="5830537" y="3003546"/>
        <a:ext cx="824999" cy="263999"/>
      </dsp:txXfrm>
    </dsp:sp>
    <dsp:sp modelId="{46C85C90-6236-4F22-BB72-DAD2AAC6B9DD}">
      <dsp:nvSpPr>
        <dsp:cNvPr id="0" name=""/>
        <dsp:cNvSpPr/>
      </dsp:nvSpPr>
      <dsp:spPr>
        <a:xfrm>
          <a:off x="4502287" y="1757796"/>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3A3A95-C339-4DE0-8E4C-714E129A31FE}">
      <dsp:nvSpPr>
        <dsp:cNvPr id="0" name=""/>
        <dsp:cNvSpPr/>
      </dsp:nvSpPr>
      <dsp:spPr>
        <a:xfrm>
          <a:off x="4502287" y="1757796"/>
          <a:ext cx="412499" cy="412499"/>
        </a:xfrm>
        <a:prstGeom prst="arc">
          <a:avLst>
            <a:gd name="adj1" fmla="val 2400000"/>
            <a:gd name="adj2" fmla="val 8400000"/>
          </a:avLst>
        </a:prstGeom>
        <a:solidFill>
          <a:schemeClr val="accent1">
            <a:lumMod val="60000"/>
            <a:lumOff val="40000"/>
          </a:schemeClr>
        </a:solid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BEEDFF-1B65-4221-95D6-F4C888A404D1}">
      <dsp:nvSpPr>
        <dsp:cNvPr id="0" name=""/>
        <dsp:cNvSpPr/>
      </dsp:nvSpPr>
      <dsp:spPr>
        <a:xfrm>
          <a:off x="4296037" y="1832046"/>
          <a:ext cx="824999" cy="263999"/>
        </a:xfrm>
        <a:prstGeom prst="rect">
          <a:avLst/>
        </a:prstGeom>
        <a:noFill/>
        <a:ln w="12700" cap="flat" cmpd="sng" algn="ctr">
          <a:noFill/>
          <a:prstDash val="solid"/>
          <a:miter lim="800000"/>
        </a:ln>
        <a:effectLst/>
        <a:sp3d/>
      </dsp:spPr>
      <dsp:style>
        <a:lnRef idx="2">
          <a:schemeClr val="accent5"/>
        </a:lnRef>
        <a:fillRef idx="1">
          <a:schemeClr val="lt1"/>
        </a:fillRef>
        <a:effectRef idx="0">
          <a:schemeClr val="accent5"/>
        </a:effectRef>
        <a:fontRef idx="minor">
          <a:schemeClr val="dk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1" kern="1200">
              <a:solidFill>
                <a:schemeClr val="tx2"/>
              </a:solidFill>
            </a:rPr>
            <a:t>Service Concours - Art 25</a:t>
          </a:r>
        </a:p>
      </dsp:txBody>
      <dsp:txXfrm>
        <a:off x="4296037" y="1832046"/>
        <a:ext cx="824999" cy="263999"/>
      </dsp:txXfrm>
    </dsp:sp>
    <dsp:sp modelId="{AD3B6B95-A45A-40CD-A3E0-5D278DA6DE4F}">
      <dsp:nvSpPr>
        <dsp:cNvPr id="0" name=""/>
        <dsp:cNvSpPr/>
      </dsp:nvSpPr>
      <dsp:spPr>
        <a:xfrm>
          <a:off x="4502287" y="2343546"/>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76006F-E229-48C2-8048-9BDF3977CE92}">
      <dsp:nvSpPr>
        <dsp:cNvPr id="0" name=""/>
        <dsp:cNvSpPr/>
      </dsp:nvSpPr>
      <dsp:spPr>
        <a:xfrm>
          <a:off x="4502287" y="2343546"/>
          <a:ext cx="412499" cy="412499"/>
        </a:xfrm>
        <a:prstGeom prst="arc">
          <a:avLst>
            <a:gd name="adj1" fmla="val 2400000"/>
            <a:gd name="adj2" fmla="val 8400000"/>
          </a:avLst>
        </a:prstGeom>
        <a:solidFill>
          <a:schemeClr val="accent1">
            <a:lumMod val="20000"/>
            <a:lumOff val="80000"/>
          </a:schemeClr>
        </a:solid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39BA8A-CEF0-4491-AD6B-0C695D4D1EF8}">
      <dsp:nvSpPr>
        <dsp:cNvPr id="0" name=""/>
        <dsp:cNvSpPr/>
      </dsp:nvSpPr>
      <dsp:spPr>
        <a:xfrm>
          <a:off x="4296037" y="2417796"/>
          <a:ext cx="824999" cy="263999"/>
        </a:xfrm>
        <a:prstGeom prst="rect">
          <a:avLst/>
        </a:prstGeom>
        <a:noFill/>
        <a:ln w="12700" cap="flat" cmpd="sng" algn="ctr">
          <a:noFill/>
          <a:prstDash val="solid"/>
          <a:miter lim="800000"/>
        </a:ln>
        <a:effectLst/>
        <a:sp3d/>
      </dsp:spPr>
      <dsp:style>
        <a:lnRef idx="2">
          <a:schemeClr val="accent5"/>
        </a:lnRef>
        <a:fillRef idx="1">
          <a:schemeClr val="lt1"/>
        </a:fillRef>
        <a:effectRef idx="0">
          <a:schemeClr val="accent5"/>
        </a:effectRef>
        <a:fontRef idx="minor">
          <a:schemeClr val="dk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fr-FR" sz="500" kern="1200"/>
            <a:t>Responsable service</a:t>
          </a:r>
        </a:p>
        <a:p>
          <a:pPr marL="0" lvl="0" indent="0" algn="ctr" defTabSz="222250">
            <a:lnSpc>
              <a:spcPct val="90000"/>
            </a:lnSpc>
            <a:spcBef>
              <a:spcPct val="0"/>
            </a:spcBef>
            <a:spcAft>
              <a:spcPct val="35000"/>
            </a:spcAft>
            <a:buNone/>
          </a:pPr>
          <a:r>
            <a:rPr lang="fr-FR" sz="500" kern="1200"/>
            <a:t>Attaché principal</a:t>
          </a:r>
        </a:p>
      </dsp:txBody>
      <dsp:txXfrm>
        <a:off x="4296037" y="2417796"/>
        <a:ext cx="824999" cy="263999"/>
      </dsp:txXfrm>
    </dsp:sp>
    <dsp:sp modelId="{3A720EAA-ACD1-4F8F-A923-7A23DDE6F550}">
      <dsp:nvSpPr>
        <dsp:cNvPr id="0" name=""/>
        <dsp:cNvSpPr/>
      </dsp:nvSpPr>
      <dsp:spPr>
        <a:xfrm>
          <a:off x="5038537" y="3422411"/>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B6B3BA-B915-41CA-B953-B723B19DFB73}">
      <dsp:nvSpPr>
        <dsp:cNvPr id="0" name=""/>
        <dsp:cNvSpPr/>
      </dsp:nvSpPr>
      <dsp:spPr>
        <a:xfrm>
          <a:off x="5038537" y="3422411"/>
          <a:ext cx="412499" cy="41249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BF2105-7F5D-4344-856F-4F14B1DB296B}">
      <dsp:nvSpPr>
        <dsp:cNvPr id="0" name=""/>
        <dsp:cNvSpPr/>
      </dsp:nvSpPr>
      <dsp:spPr>
        <a:xfrm>
          <a:off x="4832287" y="3496661"/>
          <a:ext cx="824999" cy="263999"/>
        </a:xfrm>
        <a:prstGeom prst="rect">
          <a:avLst/>
        </a:prstGeom>
        <a:noFill/>
        <a:ln w="12700" cap="flat" cmpd="sng" algn="ctr">
          <a:noFill/>
          <a:prstDash val="solid"/>
          <a:miter lim="800000"/>
        </a:ln>
        <a:effectLst/>
        <a:sp3d/>
      </dsp:spPr>
      <dsp:style>
        <a:lnRef idx="2">
          <a:schemeClr val="accent5"/>
        </a:lnRef>
        <a:fillRef idx="1">
          <a:schemeClr val="lt1"/>
        </a:fillRef>
        <a:effectRef idx="0">
          <a:schemeClr val="accent5"/>
        </a:effectRef>
        <a:fontRef idx="minor">
          <a:schemeClr val="dk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fr-FR" sz="500" kern="1200"/>
            <a:t>Assistant RH concours</a:t>
          </a:r>
        </a:p>
        <a:p>
          <a:pPr marL="0" lvl="0" indent="0" algn="ctr" defTabSz="222250">
            <a:lnSpc>
              <a:spcPct val="90000"/>
            </a:lnSpc>
            <a:spcBef>
              <a:spcPct val="0"/>
            </a:spcBef>
            <a:spcAft>
              <a:spcPct val="35000"/>
            </a:spcAft>
            <a:buNone/>
          </a:pPr>
          <a:r>
            <a:rPr lang="fr-FR" sz="500" kern="1200"/>
            <a:t>Adjoint administratif 1/2 </a:t>
          </a:r>
        </a:p>
      </dsp:txBody>
      <dsp:txXfrm>
        <a:off x="4832287" y="3496661"/>
        <a:ext cx="824999" cy="263999"/>
      </dsp:txXfrm>
    </dsp:sp>
    <dsp:sp modelId="{86FEA2FB-D6D7-4EE6-AD20-26A84692FDAF}">
      <dsp:nvSpPr>
        <dsp:cNvPr id="0" name=""/>
        <dsp:cNvSpPr/>
      </dsp:nvSpPr>
      <dsp:spPr>
        <a:xfrm>
          <a:off x="4998228" y="2936397"/>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5D4D83-17F8-4C3D-B4A1-E92D64BFBEFC}">
      <dsp:nvSpPr>
        <dsp:cNvPr id="0" name=""/>
        <dsp:cNvSpPr/>
      </dsp:nvSpPr>
      <dsp:spPr>
        <a:xfrm>
          <a:off x="4998228" y="2936397"/>
          <a:ext cx="412499" cy="41249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A9233E-C0DD-43C0-B564-756EB7010AC1}">
      <dsp:nvSpPr>
        <dsp:cNvPr id="0" name=""/>
        <dsp:cNvSpPr/>
      </dsp:nvSpPr>
      <dsp:spPr>
        <a:xfrm>
          <a:off x="4791978" y="3010647"/>
          <a:ext cx="824999" cy="263999"/>
        </a:xfrm>
        <a:prstGeom prst="rect">
          <a:avLst/>
        </a:prstGeom>
        <a:noFill/>
        <a:ln w="12700" cap="flat" cmpd="sng" algn="ctr">
          <a:noFill/>
          <a:prstDash val="solid"/>
          <a:miter lim="800000"/>
        </a:ln>
        <a:effectLst/>
        <a:sp3d/>
      </dsp:spPr>
      <dsp:style>
        <a:lnRef idx="2">
          <a:schemeClr val="accent5"/>
        </a:lnRef>
        <a:fillRef idx="1">
          <a:schemeClr val="lt1"/>
        </a:fillRef>
        <a:effectRef idx="0">
          <a:schemeClr val="accent5"/>
        </a:effectRef>
        <a:fontRef idx="minor">
          <a:schemeClr val="dk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fr-FR" sz="500" kern="1200"/>
            <a:t>Assistant RH concours</a:t>
          </a:r>
        </a:p>
        <a:p>
          <a:pPr marL="0" lvl="0" indent="0" algn="ctr" defTabSz="222250">
            <a:lnSpc>
              <a:spcPct val="90000"/>
            </a:lnSpc>
            <a:spcBef>
              <a:spcPct val="0"/>
            </a:spcBef>
            <a:spcAft>
              <a:spcPct val="35000"/>
            </a:spcAft>
            <a:buNone/>
          </a:pPr>
          <a:r>
            <a:rPr lang="fr-FR" sz="500" kern="1200"/>
            <a:t>Adjoint admistratif principal 2</a:t>
          </a:r>
        </a:p>
      </dsp:txBody>
      <dsp:txXfrm>
        <a:off x="4791978" y="3010647"/>
        <a:ext cx="824999" cy="263999"/>
      </dsp:txXfrm>
    </dsp:sp>
    <dsp:sp modelId="{B2E20783-23E7-4CA9-9A0A-E91FBC8C6397}">
      <dsp:nvSpPr>
        <dsp:cNvPr id="0" name=""/>
        <dsp:cNvSpPr/>
      </dsp:nvSpPr>
      <dsp:spPr>
        <a:xfrm>
          <a:off x="2967788" y="1757796"/>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225C91-03CC-49D7-A004-4F846DC1E8DD}">
      <dsp:nvSpPr>
        <dsp:cNvPr id="0" name=""/>
        <dsp:cNvSpPr/>
      </dsp:nvSpPr>
      <dsp:spPr>
        <a:xfrm>
          <a:off x="2967788" y="1757796"/>
          <a:ext cx="412499" cy="412499"/>
        </a:xfrm>
        <a:prstGeom prst="arc">
          <a:avLst>
            <a:gd name="adj1" fmla="val 2400000"/>
            <a:gd name="adj2" fmla="val 8400000"/>
          </a:avLst>
        </a:prstGeom>
        <a:solidFill>
          <a:schemeClr val="accent1">
            <a:lumMod val="60000"/>
            <a:lumOff val="40000"/>
          </a:schemeClr>
        </a:solid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87DA9C-2151-417B-89CB-BCA2D347A0F1}">
      <dsp:nvSpPr>
        <dsp:cNvPr id="0" name=""/>
        <dsp:cNvSpPr/>
      </dsp:nvSpPr>
      <dsp:spPr>
        <a:xfrm>
          <a:off x="2761538" y="1832046"/>
          <a:ext cx="824999" cy="263999"/>
        </a:xfrm>
        <a:prstGeom prst="rect">
          <a:avLst/>
        </a:prstGeom>
        <a:noFill/>
        <a:ln w="12700" cap="flat" cmpd="sng" algn="ctr">
          <a:noFill/>
          <a:prstDash val="solid"/>
          <a:miter lim="800000"/>
        </a:ln>
        <a:effectLst/>
        <a:sp3d/>
      </dsp:spPr>
      <dsp:style>
        <a:lnRef idx="2">
          <a:schemeClr val="accent2"/>
        </a:lnRef>
        <a:fillRef idx="1">
          <a:schemeClr val="lt1"/>
        </a:fillRef>
        <a:effectRef idx="0">
          <a:schemeClr val="accent2"/>
        </a:effectRef>
        <a:fontRef idx="minor">
          <a:schemeClr val="dk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1" kern="1200">
              <a:solidFill>
                <a:schemeClr val="tx2"/>
              </a:solidFill>
            </a:rPr>
            <a:t>Administration Générale</a:t>
          </a:r>
        </a:p>
      </dsp:txBody>
      <dsp:txXfrm>
        <a:off x="2761538" y="1832046"/>
        <a:ext cx="824999" cy="263999"/>
      </dsp:txXfrm>
    </dsp:sp>
    <dsp:sp modelId="{50FDC78E-DB46-49EF-B131-D6C208E27F28}">
      <dsp:nvSpPr>
        <dsp:cNvPr id="0" name=""/>
        <dsp:cNvSpPr/>
      </dsp:nvSpPr>
      <dsp:spPr>
        <a:xfrm>
          <a:off x="3426661" y="2182904"/>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507734-B3A4-4661-A673-A407A3A6154E}">
      <dsp:nvSpPr>
        <dsp:cNvPr id="0" name=""/>
        <dsp:cNvSpPr/>
      </dsp:nvSpPr>
      <dsp:spPr>
        <a:xfrm>
          <a:off x="3426661" y="2182904"/>
          <a:ext cx="412499" cy="41249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8D81DC-5F67-40DB-9EE7-E584EDBBA0D8}">
      <dsp:nvSpPr>
        <dsp:cNvPr id="0" name=""/>
        <dsp:cNvSpPr/>
      </dsp:nvSpPr>
      <dsp:spPr>
        <a:xfrm>
          <a:off x="3220411" y="2257154"/>
          <a:ext cx="824999" cy="263999"/>
        </a:xfrm>
        <a:prstGeom prst="rect">
          <a:avLst/>
        </a:prstGeom>
        <a:noFill/>
        <a:ln w="12700" cap="flat" cmpd="sng" algn="ctr">
          <a:noFill/>
          <a:prstDash val="solid"/>
          <a:miter lim="800000"/>
        </a:ln>
        <a:effectLst/>
        <a:sp3d/>
      </dsp:spPr>
      <dsp:style>
        <a:lnRef idx="2">
          <a:schemeClr val="accent2"/>
        </a:lnRef>
        <a:fillRef idx="1">
          <a:schemeClr val="lt1"/>
        </a:fillRef>
        <a:effectRef idx="0">
          <a:schemeClr val="accent2"/>
        </a:effectRef>
        <a:fontRef idx="minor">
          <a:schemeClr val="dk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fr-FR" sz="500" kern="1200"/>
            <a:t>Secrétariat de direction / comptabilité</a:t>
          </a:r>
        </a:p>
        <a:p>
          <a:pPr marL="0" lvl="0" indent="0" algn="ctr" defTabSz="222250">
            <a:lnSpc>
              <a:spcPct val="90000"/>
            </a:lnSpc>
            <a:spcBef>
              <a:spcPct val="0"/>
            </a:spcBef>
            <a:spcAft>
              <a:spcPct val="35000"/>
            </a:spcAft>
            <a:buNone/>
          </a:pPr>
          <a:r>
            <a:rPr lang="fr-FR" sz="500" kern="1200"/>
            <a:t>Adjoint administratf 3/4</a:t>
          </a:r>
        </a:p>
      </dsp:txBody>
      <dsp:txXfrm>
        <a:off x="3220411" y="2257154"/>
        <a:ext cx="824999" cy="263999"/>
      </dsp:txXfrm>
    </dsp:sp>
    <dsp:sp modelId="{D4B06030-B7F6-44B1-82FA-C2E5DC2CADE7}">
      <dsp:nvSpPr>
        <dsp:cNvPr id="0" name=""/>
        <dsp:cNvSpPr/>
      </dsp:nvSpPr>
      <dsp:spPr>
        <a:xfrm>
          <a:off x="2649816" y="3602139"/>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A13429-938E-4DC9-84CA-B42DF5DA0F7B}">
      <dsp:nvSpPr>
        <dsp:cNvPr id="0" name=""/>
        <dsp:cNvSpPr/>
      </dsp:nvSpPr>
      <dsp:spPr>
        <a:xfrm>
          <a:off x="2649816" y="3602139"/>
          <a:ext cx="412499" cy="41249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A0B988-A51D-4CCA-AB9E-433E9420C889}">
      <dsp:nvSpPr>
        <dsp:cNvPr id="0" name=""/>
        <dsp:cNvSpPr/>
      </dsp:nvSpPr>
      <dsp:spPr>
        <a:xfrm>
          <a:off x="2443566" y="3676389"/>
          <a:ext cx="824999" cy="263999"/>
        </a:xfrm>
        <a:prstGeom prst="rect">
          <a:avLst/>
        </a:prstGeom>
        <a:noFill/>
        <a:ln w="12700" cap="flat" cmpd="sng" algn="ctr">
          <a:noFill/>
          <a:prstDash val="solid"/>
          <a:miter lim="800000"/>
        </a:ln>
        <a:effectLst/>
        <a:sp3d/>
      </dsp:spPr>
      <dsp:style>
        <a:lnRef idx="2">
          <a:schemeClr val="accent2"/>
        </a:lnRef>
        <a:fillRef idx="1">
          <a:schemeClr val="lt1"/>
        </a:fillRef>
        <a:effectRef idx="0">
          <a:schemeClr val="accent2"/>
        </a:effectRef>
        <a:fontRef idx="minor">
          <a:schemeClr val="dk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fr-FR" sz="500" kern="1200"/>
            <a:t>Secrétariat de direction / comptabilité</a:t>
          </a:r>
        </a:p>
        <a:p>
          <a:pPr marL="0" lvl="0" indent="0" algn="ctr" defTabSz="222250">
            <a:lnSpc>
              <a:spcPct val="90000"/>
            </a:lnSpc>
            <a:spcBef>
              <a:spcPct val="0"/>
            </a:spcBef>
            <a:spcAft>
              <a:spcPct val="35000"/>
            </a:spcAft>
            <a:buNone/>
          </a:pPr>
          <a:r>
            <a:rPr lang="fr-FR" sz="500" kern="1200"/>
            <a:t>Adjoint administratf 1/2</a:t>
          </a:r>
        </a:p>
      </dsp:txBody>
      <dsp:txXfrm>
        <a:off x="2443566" y="3676389"/>
        <a:ext cx="824999" cy="263999"/>
      </dsp:txXfrm>
    </dsp:sp>
    <dsp:sp modelId="{67FE7641-0364-4B6E-B318-0F068BE5EAF0}">
      <dsp:nvSpPr>
        <dsp:cNvPr id="0" name=""/>
        <dsp:cNvSpPr/>
      </dsp:nvSpPr>
      <dsp:spPr>
        <a:xfrm>
          <a:off x="3432444" y="2788626"/>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2CB56B-D9AC-4425-B394-7DE5E3F22160}">
      <dsp:nvSpPr>
        <dsp:cNvPr id="0" name=""/>
        <dsp:cNvSpPr/>
      </dsp:nvSpPr>
      <dsp:spPr>
        <a:xfrm>
          <a:off x="3432444" y="2788626"/>
          <a:ext cx="412499" cy="41249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38BCD0-4A72-4504-9043-93540F5F73F0}">
      <dsp:nvSpPr>
        <dsp:cNvPr id="0" name=""/>
        <dsp:cNvSpPr/>
      </dsp:nvSpPr>
      <dsp:spPr>
        <a:xfrm>
          <a:off x="3226194" y="2862876"/>
          <a:ext cx="824999" cy="263999"/>
        </a:xfrm>
        <a:prstGeom prst="rect">
          <a:avLst/>
        </a:prstGeom>
        <a:noFill/>
        <a:ln w="12700" cap="flat" cmpd="sng" algn="ctr">
          <a:noFill/>
          <a:prstDash val="solid"/>
          <a:miter lim="800000"/>
        </a:ln>
        <a:effectLst/>
        <a:sp3d/>
      </dsp:spPr>
      <dsp:style>
        <a:lnRef idx="2">
          <a:schemeClr val="accent2"/>
        </a:lnRef>
        <a:fillRef idx="1">
          <a:schemeClr val="lt1"/>
        </a:fillRef>
        <a:effectRef idx="0">
          <a:schemeClr val="accent2"/>
        </a:effectRef>
        <a:fontRef idx="minor">
          <a:schemeClr val="dk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fr-FR" sz="500" kern="1200"/>
            <a:t>Juriste-documentaliste Assurance</a:t>
          </a:r>
        </a:p>
        <a:p>
          <a:pPr marL="0" lvl="0" indent="0" algn="ctr" defTabSz="222250">
            <a:lnSpc>
              <a:spcPct val="90000"/>
            </a:lnSpc>
            <a:spcBef>
              <a:spcPct val="0"/>
            </a:spcBef>
            <a:spcAft>
              <a:spcPct val="35000"/>
            </a:spcAft>
            <a:buNone/>
          </a:pPr>
          <a:r>
            <a:rPr lang="fr-FR" sz="500" kern="1200"/>
            <a:t>Adjoint administratif principal 2</a:t>
          </a:r>
        </a:p>
      </dsp:txBody>
      <dsp:txXfrm>
        <a:off x="3226194" y="2862876"/>
        <a:ext cx="824999" cy="263999"/>
      </dsp:txXfrm>
    </dsp:sp>
    <dsp:sp modelId="{64464443-63F2-46D9-B1F7-C2DB5C63D7A6}">
      <dsp:nvSpPr>
        <dsp:cNvPr id="0" name=""/>
        <dsp:cNvSpPr/>
      </dsp:nvSpPr>
      <dsp:spPr>
        <a:xfrm>
          <a:off x="3396796" y="3620249"/>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9BC63B-C229-47C6-A0E4-8810E2A50DA5}">
      <dsp:nvSpPr>
        <dsp:cNvPr id="0" name=""/>
        <dsp:cNvSpPr/>
      </dsp:nvSpPr>
      <dsp:spPr>
        <a:xfrm>
          <a:off x="3396796" y="3620249"/>
          <a:ext cx="412499" cy="41249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971385-9D08-46C8-B206-E12FD03EFDB0}">
      <dsp:nvSpPr>
        <dsp:cNvPr id="0" name=""/>
        <dsp:cNvSpPr/>
      </dsp:nvSpPr>
      <dsp:spPr>
        <a:xfrm>
          <a:off x="3190546" y="3694499"/>
          <a:ext cx="824999" cy="263999"/>
        </a:xfrm>
        <a:prstGeom prst="rect">
          <a:avLst/>
        </a:prstGeom>
        <a:noFill/>
        <a:ln w="12700" cap="flat" cmpd="sng" algn="ctr">
          <a:noFill/>
          <a:prstDash val="solid"/>
          <a:miter lim="800000"/>
        </a:ln>
        <a:effectLst/>
        <a:sp3d/>
      </dsp:spPr>
      <dsp:style>
        <a:lnRef idx="2">
          <a:schemeClr val="accent2"/>
        </a:lnRef>
        <a:fillRef idx="1">
          <a:schemeClr val="lt1"/>
        </a:fillRef>
        <a:effectRef idx="0">
          <a:schemeClr val="accent2"/>
        </a:effectRef>
        <a:fontRef idx="minor">
          <a:schemeClr val="dk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fr-FR" sz="500" kern="1200"/>
            <a:t>Informaticien</a:t>
          </a:r>
        </a:p>
        <a:p>
          <a:pPr marL="0" lvl="0" indent="0" algn="ctr" defTabSz="222250">
            <a:lnSpc>
              <a:spcPct val="90000"/>
            </a:lnSpc>
            <a:spcBef>
              <a:spcPct val="0"/>
            </a:spcBef>
            <a:spcAft>
              <a:spcPct val="35000"/>
            </a:spcAft>
            <a:buNone/>
          </a:pPr>
          <a:r>
            <a:rPr lang="fr-FR" sz="500" kern="1200"/>
            <a:t>Adjoint administratif principal 2</a:t>
          </a:r>
        </a:p>
      </dsp:txBody>
      <dsp:txXfrm>
        <a:off x="3190546" y="3694499"/>
        <a:ext cx="824999" cy="263999"/>
      </dsp:txXfrm>
    </dsp:sp>
    <dsp:sp modelId="{F327CDE6-4D5B-47C3-9EE9-5CC206ED973E}">
      <dsp:nvSpPr>
        <dsp:cNvPr id="0" name=""/>
        <dsp:cNvSpPr/>
      </dsp:nvSpPr>
      <dsp:spPr>
        <a:xfrm>
          <a:off x="2600391" y="2401483"/>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F17F87-8FF9-408B-A6E2-9408FD2D7FE5}">
      <dsp:nvSpPr>
        <dsp:cNvPr id="0" name=""/>
        <dsp:cNvSpPr/>
      </dsp:nvSpPr>
      <dsp:spPr>
        <a:xfrm>
          <a:off x="2600391" y="2401483"/>
          <a:ext cx="412499" cy="41249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7DD362-E2E5-463B-8CD1-897369A5CA01}">
      <dsp:nvSpPr>
        <dsp:cNvPr id="0" name=""/>
        <dsp:cNvSpPr/>
      </dsp:nvSpPr>
      <dsp:spPr>
        <a:xfrm>
          <a:off x="2394141" y="2475733"/>
          <a:ext cx="824999" cy="2639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fr-FR" sz="500" kern="1200"/>
            <a:t>Agent d'accueil et gestionnaire bourse de l'emploi</a:t>
          </a:r>
        </a:p>
        <a:p>
          <a:pPr marL="0" lvl="0" indent="0" algn="ctr" defTabSz="222250">
            <a:lnSpc>
              <a:spcPct val="90000"/>
            </a:lnSpc>
            <a:spcBef>
              <a:spcPct val="0"/>
            </a:spcBef>
            <a:spcAft>
              <a:spcPct val="35000"/>
            </a:spcAft>
            <a:buNone/>
          </a:pPr>
          <a:r>
            <a:rPr lang="fr-FR" sz="500" kern="1200"/>
            <a:t>Adjoint administratif</a:t>
          </a:r>
        </a:p>
      </dsp:txBody>
      <dsp:txXfrm>
        <a:off x="2394141" y="2475733"/>
        <a:ext cx="824999" cy="263999"/>
      </dsp:txXfrm>
    </dsp:sp>
    <dsp:sp modelId="{7C64D8BF-9952-4059-94C8-518546C0A83D}">
      <dsp:nvSpPr>
        <dsp:cNvPr id="0" name=""/>
        <dsp:cNvSpPr/>
      </dsp:nvSpPr>
      <dsp:spPr>
        <a:xfrm>
          <a:off x="1618476" y="1212902"/>
          <a:ext cx="412499" cy="39355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6BD648-C9C2-41AA-9580-FC85B2852466}">
      <dsp:nvSpPr>
        <dsp:cNvPr id="0" name=""/>
        <dsp:cNvSpPr/>
      </dsp:nvSpPr>
      <dsp:spPr>
        <a:xfrm>
          <a:off x="1618476" y="1212902"/>
          <a:ext cx="412499" cy="39355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51B69D-6DC4-43DE-A545-A37605C6DF69}">
      <dsp:nvSpPr>
        <dsp:cNvPr id="0" name=""/>
        <dsp:cNvSpPr/>
      </dsp:nvSpPr>
      <dsp:spPr>
        <a:xfrm>
          <a:off x="1412226" y="1283743"/>
          <a:ext cx="824999" cy="25187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fr-FR" sz="500" kern="1200"/>
            <a:t>Adjoint au directeur</a:t>
          </a:r>
        </a:p>
        <a:p>
          <a:pPr marL="0" lvl="0" indent="0" algn="ctr" defTabSz="222250">
            <a:lnSpc>
              <a:spcPct val="90000"/>
            </a:lnSpc>
            <a:spcBef>
              <a:spcPct val="0"/>
            </a:spcBef>
            <a:spcAft>
              <a:spcPct val="35000"/>
            </a:spcAft>
            <a:buNone/>
          </a:pPr>
          <a:r>
            <a:rPr lang="fr-FR" sz="500" kern="1200"/>
            <a:t>Directeur territorial</a:t>
          </a:r>
        </a:p>
      </dsp:txBody>
      <dsp:txXfrm>
        <a:off x="1412226" y="1283743"/>
        <a:ext cx="824999" cy="251877"/>
      </dsp:txXfrm>
    </dsp:sp>
    <dsp:sp modelId="{98A7FE22-D1B4-404C-911C-1C68A2604B5E}">
      <dsp:nvSpPr>
        <dsp:cNvPr id="0" name=""/>
        <dsp:cNvSpPr/>
      </dsp:nvSpPr>
      <dsp:spPr>
        <a:xfrm>
          <a:off x="1614978" y="1752133"/>
          <a:ext cx="415997"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F203FF-1A63-48FC-A18D-AAF4AE28BC31}">
      <dsp:nvSpPr>
        <dsp:cNvPr id="0" name=""/>
        <dsp:cNvSpPr/>
      </dsp:nvSpPr>
      <dsp:spPr>
        <a:xfrm>
          <a:off x="1614978" y="1752133"/>
          <a:ext cx="415997" cy="412499"/>
        </a:xfrm>
        <a:prstGeom prst="arc">
          <a:avLst>
            <a:gd name="adj1" fmla="val 2400000"/>
            <a:gd name="adj2" fmla="val 8400000"/>
          </a:avLst>
        </a:prstGeom>
        <a:solidFill>
          <a:schemeClr val="accent1">
            <a:lumMod val="60000"/>
            <a:lumOff val="40000"/>
          </a:schemeClr>
        </a:solid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9F9D82-E07D-4858-A81C-FFD9B1612EB6}">
      <dsp:nvSpPr>
        <dsp:cNvPr id="0" name=""/>
        <dsp:cNvSpPr/>
      </dsp:nvSpPr>
      <dsp:spPr>
        <a:xfrm>
          <a:off x="1406979" y="1826383"/>
          <a:ext cx="831995" cy="2639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1" kern="1200">
              <a:solidFill>
                <a:schemeClr val="tx2"/>
              </a:solidFill>
            </a:rPr>
            <a:t>Données de l'Emploi</a:t>
          </a:r>
        </a:p>
      </dsp:txBody>
      <dsp:txXfrm>
        <a:off x="1406979" y="1826383"/>
        <a:ext cx="831995" cy="263999"/>
      </dsp:txXfrm>
    </dsp:sp>
    <dsp:sp modelId="{F10D6D1C-1A1A-41FD-A681-2BB259659474}">
      <dsp:nvSpPr>
        <dsp:cNvPr id="0" name=""/>
        <dsp:cNvSpPr/>
      </dsp:nvSpPr>
      <dsp:spPr>
        <a:xfrm>
          <a:off x="1843612" y="3001251"/>
          <a:ext cx="412499" cy="41249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4EFAC5-A457-4124-9B81-A042F581F247}">
      <dsp:nvSpPr>
        <dsp:cNvPr id="0" name=""/>
        <dsp:cNvSpPr/>
      </dsp:nvSpPr>
      <dsp:spPr>
        <a:xfrm>
          <a:off x="1843612" y="3001251"/>
          <a:ext cx="412499" cy="41249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511F0A-7D8A-4451-9655-6DCF507FF54C}">
      <dsp:nvSpPr>
        <dsp:cNvPr id="0" name=""/>
        <dsp:cNvSpPr/>
      </dsp:nvSpPr>
      <dsp:spPr>
        <a:xfrm>
          <a:off x="1637362" y="3075501"/>
          <a:ext cx="824999" cy="2639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fr-FR" sz="500" kern="1200"/>
            <a:t>Assistante emploi contractuelle</a:t>
          </a:r>
        </a:p>
      </dsp:txBody>
      <dsp:txXfrm>
        <a:off x="1637362" y="3075501"/>
        <a:ext cx="824999" cy="263999"/>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155B4E8-5887-4F6A-8138-80770D4566B8}"/>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173B12A-43C2-422D-A5C3-FAAD9E154EDB}"/>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C911103-73B4-4045-AC49-0304C06A6982}" type="datetimeFigureOut">
              <a:rPr lang="fr-FR" smtClean="0"/>
              <a:t>04/11/2022</a:t>
            </a:fld>
            <a:endParaRPr lang="fr-FR"/>
          </a:p>
        </p:txBody>
      </p:sp>
      <p:sp>
        <p:nvSpPr>
          <p:cNvPr id="4" name="Espace réservé du pied de page 3">
            <a:extLst>
              <a:ext uri="{FF2B5EF4-FFF2-40B4-BE49-F238E27FC236}">
                <a16:creationId xmlns:a16="http://schemas.microsoft.com/office/drawing/2014/main" id="{1B081FA4-03DB-4D40-8656-5B586DFC6C58}"/>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A76AA8A-59B1-4887-8226-2E7BBD2772B1}"/>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033BB2C-A0E3-48B4-BD07-19961DBD328D}" type="slidenum">
              <a:rPr lang="fr-FR" smtClean="0"/>
              <a:t>‹N°›</a:t>
            </a:fld>
            <a:endParaRPr lang="fr-FR"/>
          </a:p>
        </p:txBody>
      </p:sp>
    </p:spTree>
    <p:extLst>
      <p:ext uri="{BB962C8B-B14F-4D97-AF65-F5344CB8AC3E}">
        <p14:creationId xmlns:p14="http://schemas.microsoft.com/office/powerpoint/2010/main" val="42450797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2768FC7-87A9-416C-8CFD-42F935103F5C}" type="datetimeFigureOut">
              <a:rPr lang="fr-FR" smtClean="0"/>
              <a:t>04/11/2022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571C355-678C-4E68-A66F-B9BE99ECC81F}" type="slidenum">
              <a:rPr lang="fr-FR" smtClean="0"/>
              <a:t>‹N°›</a:t>
            </a:fld>
            <a:endParaRPr lang="fr-FR"/>
          </a:p>
        </p:txBody>
      </p:sp>
    </p:spTree>
    <p:extLst>
      <p:ext uri="{BB962C8B-B14F-4D97-AF65-F5344CB8AC3E}">
        <p14:creationId xmlns:p14="http://schemas.microsoft.com/office/powerpoint/2010/main" val="2929328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2768FC7-87A9-416C-8CFD-42F935103F5C}" type="datetimeFigureOut">
              <a:rPr lang="fr-FR" smtClean="0"/>
              <a:t>04/11/2022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571C355-678C-4E68-A66F-B9BE99ECC81F}" type="slidenum">
              <a:rPr lang="fr-FR" smtClean="0"/>
              <a:t>‹N°›</a:t>
            </a:fld>
            <a:endParaRPr lang="fr-FR"/>
          </a:p>
        </p:txBody>
      </p:sp>
    </p:spTree>
    <p:extLst>
      <p:ext uri="{BB962C8B-B14F-4D97-AF65-F5344CB8AC3E}">
        <p14:creationId xmlns:p14="http://schemas.microsoft.com/office/powerpoint/2010/main" val="792579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2768FC7-87A9-416C-8CFD-42F935103F5C}" type="datetimeFigureOut">
              <a:rPr lang="fr-FR" smtClean="0"/>
              <a:t>04/11/2022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571C355-678C-4E68-A66F-B9BE99ECC81F}" type="slidenum">
              <a:rPr lang="fr-FR" smtClean="0"/>
              <a:t>‹N°›</a:t>
            </a:fld>
            <a:endParaRPr lang="fr-FR"/>
          </a:p>
        </p:txBody>
      </p:sp>
    </p:spTree>
    <p:extLst>
      <p:ext uri="{BB962C8B-B14F-4D97-AF65-F5344CB8AC3E}">
        <p14:creationId xmlns:p14="http://schemas.microsoft.com/office/powerpoint/2010/main" val="818681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2768FC7-87A9-416C-8CFD-42F935103F5C}" type="datetimeFigureOut">
              <a:rPr lang="fr-FR" smtClean="0"/>
              <a:t>04/11/2022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571C355-678C-4E68-A66F-B9BE99ECC81F}" type="slidenum">
              <a:rPr lang="fr-FR" smtClean="0"/>
              <a:t>‹N°›</a:t>
            </a:fld>
            <a:endParaRPr lang="fr-FR"/>
          </a:p>
        </p:txBody>
      </p:sp>
    </p:spTree>
    <p:extLst>
      <p:ext uri="{BB962C8B-B14F-4D97-AF65-F5344CB8AC3E}">
        <p14:creationId xmlns:p14="http://schemas.microsoft.com/office/powerpoint/2010/main" val="318079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E2768FC7-87A9-416C-8CFD-42F935103F5C}" type="datetimeFigureOut">
              <a:rPr lang="fr-FR" smtClean="0"/>
              <a:t>04/11/2022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571C355-678C-4E68-A66F-B9BE99ECC81F}" type="slidenum">
              <a:rPr lang="fr-FR" smtClean="0"/>
              <a:t>‹N°›</a:t>
            </a:fld>
            <a:endParaRPr lang="fr-FR"/>
          </a:p>
        </p:txBody>
      </p:sp>
    </p:spTree>
    <p:extLst>
      <p:ext uri="{BB962C8B-B14F-4D97-AF65-F5344CB8AC3E}">
        <p14:creationId xmlns:p14="http://schemas.microsoft.com/office/powerpoint/2010/main" val="3439280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2768FC7-87A9-416C-8CFD-42F935103F5C}" type="datetimeFigureOut">
              <a:rPr lang="fr-FR" smtClean="0"/>
              <a:t>04/11/2022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571C355-678C-4E68-A66F-B9BE99ECC81F}" type="slidenum">
              <a:rPr lang="fr-FR" smtClean="0"/>
              <a:t>‹N°›</a:t>
            </a:fld>
            <a:endParaRPr lang="fr-FR"/>
          </a:p>
        </p:txBody>
      </p:sp>
    </p:spTree>
    <p:extLst>
      <p:ext uri="{BB962C8B-B14F-4D97-AF65-F5344CB8AC3E}">
        <p14:creationId xmlns:p14="http://schemas.microsoft.com/office/powerpoint/2010/main" val="3853332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2768FC7-87A9-416C-8CFD-42F935103F5C}" type="datetimeFigureOut">
              <a:rPr lang="fr-FR" smtClean="0"/>
              <a:t>04/11/2022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571C355-678C-4E68-A66F-B9BE99ECC81F}" type="slidenum">
              <a:rPr lang="fr-FR" smtClean="0"/>
              <a:t>‹N°›</a:t>
            </a:fld>
            <a:endParaRPr lang="fr-FR"/>
          </a:p>
        </p:txBody>
      </p:sp>
    </p:spTree>
    <p:extLst>
      <p:ext uri="{BB962C8B-B14F-4D97-AF65-F5344CB8AC3E}">
        <p14:creationId xmlns:p14="http://schemas.microsoft.com/office/powerpoint/2010/main" val="169675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2768FC7-87A9-416C-8CFD-42F935103F5C}" type="datetimeFigureOut">
              <a:rPr lang="fr-FR" smtClean="0"/>
              <a:t>04/11/2022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571C355-678C-4E68-A66F-B9BE99ECC81F}" type="slidenum">
              <a:rPr lang="fr-FR" smtClean="0"/>
              <a:t>‹N°›</a:t>
            </a:fld>
            <a:endParaRPr lang="fr-FR"/>
          </a:p>
        </p:txBody>
      </p:sp>
    </p:spTree>
    <p:extLst>
      <p:ext uri="{BB962C8B-B14F-4D97-AF65-F5344CB8AC3E}">
        <p14:creationId xmlns:p14="http://schemas.microsoft.com/office/powerpoint/2010/main" val="3472623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68FC7-87A9-416C-8CFD-42F935103F5C}" type="datetimeFigureOut">
              <a:rPr lang="fr-FR" smtClean="0"/>
              <a:t>04/11/2022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571C355-678C-4E68-A66F-B9BE99ECC81F}" type="slidenum">
              <a:rPr lang="fr-FR" smtClean="0"/>
              <a:t>‹N°›</a:t>
            </a:fld>
            <a:endParaRPr lang="fr-FR"/>
          </a:p>
        </p:txBody>
      </p:sp>
    </p:spTree>
    <p:extLst>
      <p:ext uri="{BB962C8B-B14F-4D97-AF65-F5344CB8AC3E}">
        <p14:creationId xmlns:p14="http://schemas.microsoft.com/office/powerpoint/2010/main" val="2754912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2768FC7-87A9-416C-8CFD-42F935103F5C}" type="datetimeFigureOut">
              <a:rPr lang="fr-FR" smtClean="0"/>
              <a:t>04/11/2022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571C355-678C-4E68-A66F-B9BE99ECC81F}" type="slidenum">
              <a:rPr lang="fr-FR" smtClean="0"/>
              <a:t>‹N°›</a:t>
            </a:fld>
            <a:endParaRPr lang="fr-FR"/>
          </a:p>
        </p:txBody>
      </p:sp>
    </p:spTree>
    <p:extLst>
      <p:ext uri="{BB962C8B-B14F-4D97-AF65-F5344CB8AC3E}">
        <p14:creationId xmlns:p14="http://schemas.microsoft.com/office/powerpoint/2010/main" val="1247649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2768FC7-87A9-416C-8CFD-42F935103F5C}" type="datetimeFigureOut">
              <a:rPr lang="fr-FR" smtClean="0"/>
              <a:t>04/11/2022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571C355-678C-4E68-A66F-B9BE99ECC81F}" type="slidenum">
              <a:rPr lang="fr-FR" smtClean="0"/>
              <a:t>‹N°›</a:t>
            </a:fld>
            <a:endParaRPr lang="fr-FR"/>
          </a:p>
        </p:txBody>
      </p:sp>
    </p:spTree>
    <p:extLst>
      <p:ext uri="{BB962C8B-B14F-4D97-AF65-F5344CB8AC3E}">
        <p14:creationId xmlns:p14="http://schemas.microsoft.com/office/powerpoint/2010/main" val="108399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68FC7-87A9-416C-8CFD-42F935103F5C}" type="datetimeFigureOut">
              <a:rPr lang="fr-FR" smtClean="0"/>
              <a:t>04/11/2022</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1C355-678C-4E68-A66F-B9BE99ECC81F}" type="slidenum">
              <a:rPr lang="fr-FR" smtClean="0"/>
              <a:t>‹N°›</a:t>
            </a:fld>
            <a:endParaRPr lang="fr-FR"/>
          </a:p>
        </p:txBody>
      </p:sp>
    </p:spTree>
    <p:extLst>
      <p:ext uri="{BB962C8B-B14F-4D97-AF65-F5344CB8AC3E}">
        <p14:creationId xmlns:p14="http://schemas.microsoft.com/office/powerpoint/2010/main" val="11061048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8.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hemeOverride" Target="../theme/themeOverride9.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1.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slideLayout" Target="../slideLayouts/slideLayout6.xml"/><Relationship Id="rId1" Type="http://schemas.openxmlformats.org/officeDocument/2006/relationships/themeOverride" Target="../theme/themeOverride12.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slideLayout" Target="../slideLayouts/slideLayout6.xml"/><Relationship Id="rId1" Type="http://schemas.openxmlformats.org/officeDocument/2006/relationships/themeOverride" Target="../theme/themeOverride13.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slideLayout" Target="../slideLayouts/slideLayout6.xml"/><Relationship Id="rId1" Type="http://schemas.openxmlformats.org/officeDocument/2006/relationships/themeOverride" Target="../theme/themeOverride14.xml"/><Relationship Id="rId4" Type="http://schemas.openxmlformats.org/officeDocument/2006/relationships/chart" Target="../charts/chart19.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slideLayout" Target="../slideLayouts/slideLayout6.xml"/><Relationship Id="rId1" Type="http://schemas.openxmlformats.org/officeDocument/2006/relationships/themeOverride" Target="../theme/themeOverride15.xml"/></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slideLayout" Target="../slideLayouts/slideLayout6.xml"/><Relationship Id="rId1" Type="http://schemas.openxmlformats.org/officeDocument/2006/relationships/themeOverride" Target="../theme/themeOverride16.xml"/></Relationships>
</file>

<file path=ppt/slides/_rels/slide2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slideLayout" Target="../slideLayouts/slideLayout6.xml"/><Relationship Id="rId1" Type="http://schemas.openxmlformats.org/officeDocument/2006/relationships/themeOverride" Target="../theme/themeOverride1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9.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2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2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2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6.xml"/><Relationship Id="rId1" Type="http://schemas.openxmlformats.org/officeDocument/2006/relationships/themeOverride" Target="../theme/themeOverride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6.xml"/><Relationship Id="rId1" Type="http://schemas.openxmlformats.org/officeDocument/2006/relationships/themeOverride" Target="../theme/themeOverride4.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20">
          <a:fgClr>
            <a:schemeClr val="bg1"/>
          </a:fgClr>
          <a:bgClr>
            <a:schemeClr val="bg1"/>
          </a:bgClr>
        </a:patt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61CEC6-4AB1-4DFF-A734-687A17BB0A54}"/>
              </a:ext>
            </a:extLst>
          </p:cNvPr>
          <p:cNvSpPr>
            <a:spLocks noGrp="1"/>
          </p:cNvSpPr>
          <p:nvPr>
            <p:ph type="title"/>
          </p:nvPr>
        </p:nvSpPr>
        <p:spPr>
          <a:xfrm>
            <a:off x="838200" y="2038349"/>
            <a:ext cx="10515600" cy="2733675"/>
          </a:xfrm>
        </p:spPr>
        <p:txBody>
          <a:bodyPr>
            <a:normAutofit fontScale="90000"/>
          </a:bodyPr>
          <a:lstStyle/>
          <a:p>
            <a:pPr algn="ctr"/>
            <a:r>
              <a:rPr lang="fr-FR" sz="5400" b="1" dirty="0"/>
              <a:t>Centre de Gestion de la Fonction Publique Territoriale de Maine-et-Loire</a:t>
            </a:r>
            <a:br>
              <a:rPr lang="fr-FR" sz="5400" b="1" dirty="0"/>
            </a:br>
            <a:br>
              <a:rPr lang="fr-FR" sz="5400" b="1" dirty="0"/>
            </a:br>
            <a:r>
              <a:rPr lang="fr-FR" sz="5400" b="1" dirty="0"/>
              <a:t>Rapport d’activité 2021</a:t>
            </a:r>
          </a:p>
        </p:txBody>
      </p:sp>
    </p:spTree>
    <p:extLst>
      <p:ext uri="{BB962C8B-B14F-4D97-AF65-F5344CB8AC3E}">
        <p14:creationId xmlns:p14="http://schemas.microsoft.com/office/powerpoint/2010/main" val="3398683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2847B4-8A92-4F10-8B2A-80B6BCB378EF}"/>
              </a:ext>
            </a:extLst>
          </p:cNvPr>
          <p:cNvSpPr>
            <a:spLocks noGrp="1"/>
          </p:cNvSpPr>
          <p:nvPr>
            <p:ph type="ctrTitle"/>
          </p:nvPr>
        </p:nvSpPr>
        <p:spPr>
          <a:xfrm>
            <a:off x="1524000" y="419680"/>
            <a:ext cx="9144000" cy="1029809"/>
          </a:xfrm>
        </p:spPr>
        <p:txBody>
          <a:bodyPr>
            <a:normAutofit/>
          </a:bodyPr>
          <a:lstStyle/>
          <a:p>
            <a:r>
              <a:rPr lang="fr-FR" dirty="0"/>
              <a:t>Service paye</a:t>
            </a:r>
          </a:p>
        </p:txBody>
      </p:sp>
      <p:graphicFrame>
        <p:nvGraphicFramePr>
          <p:cNvPr id="6" name="Tableau 5">
            <a:extLst>
              <a:ext uri="{FF2B5EF4-FFF2-40B4-BE49-F238E27FC236}">
                <a16:creationId xmlns:a16="http://schemas.microsoft.com/office/drawing/2014/main" id="{4178485E-99A6-4978-892B-1F1FDA8DB237}"/>
              </a:ext>
            </a:extLst>
          </p:cNvPr>
          <p:cNvGraphicFramePr>
            <a:graphicFrameLocks noGrp="1"/>
          </p:cNvGraphicFramePr>
          <p:nvPr>
            <p:extLst>
              <p:ext uri="{D42A27DB-BD31-4B8C-83A1-F6EECF244321}">
                <p14:modId xmlns:p14="http://schemas.microsoft.com/office/powerpoint/2010/main" val="2887696044"/>
              </p:ext>
            </p:extLst>
          </p:nvPr>
        </p:nvGraphicFramePr>
        <p:xfrm>
          <a:off x="710005" y="1733254"/>
          <a:ext cx="10699727" cy="1944000"/>
        </p:xfrm>
        <a:graphic>
          <a:graphicData uri="http://schemas.openxmlformats.org/drawingml/2006/table">
            <a:tbl>
              <a:tblPr>
                <a:tableStyleId>{5C22544A-7EE6-4342-B048-85BDC9FD1C3A}</a:tableStyleId>
              </a:tblPr>
              <a:tblGrid>
                <a:gridCol w="2284487">
                  <a:extLst>
                    <a:ext uri="{9D8B030D-6E8A-4147-A177-3AD203B41FA5}">
                      <a16:colId xmlns:a16="http://schemas.microsoft.com/office/drawing/2014/main" val="3209955412"/>
                    </a:ext>
                  </a:extLst>
                </a:gridCol>
                <a:gridCol w="701270">
                  <a:extLst>
                    <a:ext uri="{9D8B030D-6E8A-4147-A177-3AD203B41FA5}">
                      <a16:colId xmlns:a16="http://schemas.microsoft.com/office/drawing/2014/main" val="2589442416"/>
                    </a:ext>
                  </a:extLst>
                </a:gridCol>
                <a:gridCol w="701270">
                  <a:extLst>
                    <a:ext uri="{9D8B030D-6E8A-4147-A177-3AD203B41FA5}">
                      <a16:colId xmlns:a16="http://schemas.microsoft.com/office/drawing/2014/main" val="1153933450"/>
                    </a:ext>
                  </a:extLst>
                </a:gridCol>
                <a:gridCol w="701270">
                  <a:extLst>
                    <a:ext uri="{9D8B030D-6E8A-4147-A177-3AD203B41FA5}">
                      <a16:colId xmlns:a16="http://schemas.microsoft.com/office/drawing/2014/main" val="2310202802"/>
                    </a:ext>
                  </a:extLst>
                </a:gridCol>
                <a:gridCol w="701270">
                  <a:extLst>
                    <a:ext uri="{9D8B030D-6E8A-4147-A177-3AD203B41FA5}">
                      <a16:colId xmlns:a16="http://schemas.microsoft.com/office/drawing/2014/main" val="595749410"/>
                    </a:ext>
                  </a:extLst>
                </a:gridCol>
                <a:gridCol w="701270">
                  <a:extLst>
                    <a:ext uri="{9D8B030D-6E8A-4147-A177-3AD203B41FA5}">
                      <a16:colId xmlns:a16="http://schemas.microsoft.com/office/drawing/2014/main" val="2186655723"/>
                    </a:ext>
                  </a:extLst>
                </a:gridCol>
                <a:gridCol w="701270">
                  <a:extLst>
                    <a:ext uri="{9D8B030D-6E8A-4147-A177-3AD203B41FA5}">
                      <a16:colId xmlns:a16="http://schemas.microsoft.com/office/drawing/2014/main" val="3653245178"/>
                    </a:ext>
                  </a:extLst>
                </a:gridCol>
                <a:gridCol w="701270">
                  <a:extLst>
                    <a:ext uri="{9D8B030D-6E8A-4147-A177-3AD203B41FA5}">
                      <a16:colId xmlns:a16="http://schemas.microsoft.com/office/drawing/2014/main" val="2961458912"/>
                    </a:ext>
                  </a:extLst>
                </a:gridCol>
                <a:gridCol w="701270">
                  <a:extLst>
                    <a:ext uri="{9D8B030D-6E8A-4147-A177-3AD203B41FA5}">
                      <a16:colId xmlns:a16="http://schemas.microsoft.com/office/drawing/2014/main" val="585806719"/>
                    </a:ext>
                  </a:extLst>
                </a:gridCol>
                <a:gridCol w="701270">
                  <a:extLst>
                    <a:ext uri="{9D8B030D-6E8A-4147-A177-3AD203B41FA5}">
                      <a16:colId xmlns:a16="http://schemas.microsoft.com/office/drawing/2014/main" val="1250360092"/>
                    </a:ext>
                  </a:extLst>
                </a:gridCol>
                <a:gridCol w="701270">
                  <a:extLst>
                    <a:ext uri="{9D8B030D-6E8A-4147-A177-3AD203B41FA5}">
                      <a16:colId xmlns:a16="http://schemas.microsoft.com/office/drawing/2014/main" val="2900424948"/>
                    </a:ext>
                  </a:extLst>
                </a:gridCol>
                <a:gridCol w="701270">
                  <a:extLst>
                    <a:ext uri="{9D8B030D-6E8A-4147-A177-3AD203B41FA5}">
                      <a16:colId xmlns:a16="http://schemas.microsoft.com/office/drawing/2014/main" val="1173856821"/>
                    </a:ext>
                  </a:extLst>
                </a:gridCol>
                <a:gridCol w="701270">
                  <a:extLst>
                    <a:ext uri="{9D8B030D-6E8A-4147-A177-3AD203B41FA5}">
                      <a16:colId xmlns:a16="http://schemas.microsoft.com/office/drawing/2014/main" val="4100932009"/>
                    </a:ext>
                  </a:extLst>
                </a:gridCol>
              </a:tblGrid>
              <a:tr h="648000">
                <a:tc>
                  <a:txBody>
                    <a:bodyPr/>
                    <a:lstStyle/>
                    <a:p>
                      <a:pPr algn="ctr" fontAlgn="b"/>
                      <a:r>
                        <a:rPr lang="fr-FR" sz="1600" b="1" u="none" strike="noStrike" dirty="0">
                          <a:effectLst/>
                        </a:rPr>
                        <a:t>Année</a:t>
                      </a:r>
                      <a:endParaRPr lang="fr-FR" sz="1600" b="1"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400" b="0" u="none" strike="noStrike" dirty="0">
                          <a:effectLst/>
                        </a:rPr>
                        <a:t>2010</a:t>
                      </a:r>
                      <a:endParaRPr lang="fr-FR" sz="14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400" b="0" u="none" strike="noStrike" dirty="0">
                          <a:effectLst/>
                        </a:rPr>
                        <a:t>2011</a:t>
                      </a:r>
                      <a:endParaRPr lang="fr-FR" sz="14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400" b="0" u="none" strike="noStrike" dirty="0">
                          <a:effectLst/>
                        </a:rPr>
                        <a:t>2012</a:t>
                      </a:r>
                      <a:endParaRPr lang="fr-FR" sz="14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400" b="0" u="none" strike="noStrike" dirty="0">
                          <a:effectLst/>
                        </a:rPr>
                        <a:t>2013</a:t>
                      </a:r>
                      <a:endParaRPr lang="fr-FR" sz="14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400" b="0" u="none" strike="noStrike" dirty="0">
                          <a:effectLst/>
                        </a:rPr>
                        <a:t>2014</a:t>
                      </a:r>
                      <a:endParaRPr lang="fr-FR" sz="14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400" b="0" u="none" strike="noStrike" dirty="0">
                          <a:effectLst/>
                        </a:rPr>
                        <a:t>2015</a:t>
                      </a:r>
                      <a:endParaRPr lang="fr-FR" sz="14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400" b="0" u="none" strike="noStrike" dirty="0">
                          <a:effectLst/>
                        </a:rPr>
                        <a:t>2016</a:t>
                      </a:r>
                      <a:endParaRPr lang="fr-FR" sz="14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400" b="0" u="none" strike="noStrike" dirty="0">
                          <a:effectLst/>
                        </a:rPr>
                        <a:t>2017</a:t>
                      </a:r>
                      <a:endParaRPr lang="fr-FR" sz="14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400" b="0" u="none" strike="noStrike" dirty="0">
                          <a:effectLst/>
                        </a:rPr>
                        <a:t>2018</a:t>
                      </a:r>
                      <a:endParaRPr lang="fr-FR" sz="14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400" b="0" u="none" strike="noStrike" dirty="0">
                          <a:effectLst/>
                        </a:rPr>
                        <a:t>2019</a:t>
                      </a:r>
                      <a:endParaRPr lang="fr-FR" sz="14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400" b="0" u="none" strike="noStrike" dirty="0">
                          <a:effectLst/>
                        </a:rPr>
                        <a:t>2020</a:t>
                      </a:r>
                      <a:endParaRPr lang="fr-FR" sz="14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400" b="1" i="0" u="none" strike="noStrike" dirty="0">
                          <a:solidFill>
                            <a:srgbClr val="000000"/>
                          </a:solidFill>
                          <a:effectLst/>
                          <a:latin typeface="+mn-lt"/>
                        </a:rPr>
                        <a:t>2021</a:t>
                      </a:r>
                    </a:p>
                  </a:txBody>
                  <a:tcPr marL="7620" marR="7620" marT="7620" marB="0" anchor="ctr">
                    <a:solidFill>
                      <a:schemeClr val="accent6">
                        <a:lumMod val="40000"/>
                        <a:lumOff val="60000"/>
                      </a:schemeClr>
                    </a:solidFill>
                  </a:tcPr>
                </a:tc>
                <a:extLst>
                  <a:ext uri="{0D108BD9-81ED-4DB2-BD59-A6C34878D82A}">
                    <a16:rowId xmlns:a16="http://schemas.microsoft.com/office/drawing/2014/main" val="3107615637"/>
                  </a:ext>
                </a:extLst>
              </a:tr>
              <a:tr h="648000">
                <a:tc>
                  <a:txBody>
                    <a:bodyPr/>
                    <a:lstStyle/>
                    <a:p>
                      <a:pPr algn="ctr" fontAlgn="b"/>
                      <a:r>
                        <a:rPr lang="fr-FR" sz="1400" b="1" u="none" strike="noStrike" dirty="0">
                          <a:effectLst/>
                        </a:rPr>
                        <a:t>Nombre de collectivités adhérentes</a:t>
                      </a:r>
                      <a:endParaRPr lang="fr-FR" sz="1400" b="1"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b="0" u="none" strike="noStrike" dirty="0">
                          <a:effectLst/>
                        </a:rPr>
                        <a:t>282</a:t>
                      </a:r>
                      <a:endParaRPr lang="fr-FR" sz="14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b="0" u="none" strike="noStrike" dirty="0">
                          <a:effectLst/>
                        </a:rPr>
                        <a:t>275</a:t>
                      </a:r>
                      <a:endParaRPr lang="fr-FR" sz="14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b="0" u="none" strike="noStrike" dirty="0">
                          <a:effectLst/>
                        </a:rPr>
                        <a:t>270</a:t>
                      </a:r>
                      <a:endParaRPr lang="fr-FR" sz="14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b="0" u="none" strike="noStrike" dirty="0">
                          <a:effectLst/>
                        </a:rPr>
                        <a:t>244</a:t>
                      </a:r>
                      <a:endParaRPr lang="fr-FR" sz="14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b="0" u="none" strike="noStrike" dirty="0">
                          <a:effectLst/>
                        </a:rPr>
                        <a:t>236</a:t>
                      </a:r>
                      <a:endParaRPr lang="fr-FR" sz="14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b="0" u="none" strike="noStrike" dirty="0">
                          <a:effectLst/>
                        </a:rPr>
                        <a:t>244</a:t>
                      </a:r>
                      <a:endParaRPr lang="fr-FR" sz="14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b="0" u="none" strike="noStrike" dirty="0">
                          <a:effectLst/>
                        </a:rPr>
                        <a:t>178</a:t>
                      </a:r>
                      <a:endParaRPr lang="fr-FR" sz="14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b="0" u="none" strike="noStrike" dirty="0">
                          <a:effectLst/>
                        </a:rPr>
                        <a:t>155</a:t>
                      </a:r>
                      <a:endParaRPr lang="fr-FR" sz="14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b="0" u="none" strike="noStrike" dirty="0">
                          <a:effectLst/>
                        </a:rPr>
                        <a:t>135</a:t>
                      </a:r>
                      <a:endParaRPr lang="fr-FR" sz="14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b="0" u="none" strike="noStrike" dirty="0">
                          <a:effectLst/>
                        </a:rPr>
                        <a:t>130</a:t>
                      </a:r>
                      <a:endParaRPr lang="fr-FR" sz="14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b="0" u="none" strike="noStrike" dirty="0">
                          <a:effectLst/>
                        </a:rPr>
                        <a:t>128</a:t>
                      </a:r>
                      <a:endParaRPr lang="fr-FR" sz="14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b="1" i="0" u="none" strike="noStrike" dirty="0">
                          <a:solidFill>
                            <a:srgbClr val="000000"/>
                          </a:solidFill>
                          <a:effectLst/>
                          <a:latin typeface="+mn-lt"/>
                        </a:rPr>
                        <a:t>135</a:t>
                      </a:r>
                    </a:p>
                  </a:txBody>
                  <a:tcPr marL="7620" marR="7620" marT="7620" marB="0" anchor="ctr">
                    <a:solidFill>
                      <a:schemeClr val="accent6">
                        <a:lumMod val="40000"/>
                        <a:lumOff val="60000"/>
                      </a:schemeClr>
                    </a:solidFill>
                  </a:tcPr>
                </a:tc>
                <a:extLst>
                  <a:ext uri="{0D108BD9-81ED-4DB2-BD59-A6C34878D82A}">
                    <a16:rowId xmlns:a16="http://schemas.microsoft.com/office/drawing/2014/main" val="3423889890"/>
                  </a:ext>
                </a:extLst>
              </a:tr>
              <a:tr h="648000">
                <a:tc>
                  <a:txBody>
                    <a:bodyPr/>
                    <a:lstStyle/>
                    <a:p>
                      <a:pPr algn="ctr" fontAlgn="b"/>
                      <a:r>
                        <a:rPr lang="fr-FR" sz="1400" b="1" u="none" strike="noStrike" dirty="0">
                          <a:effectLst/>
                        </a:rPr>
                        <a:t>Nombre de bulletins de paye</a:t>
                      </a:r>
                      <a:endParaRPr lang="fr-FR" sz="1400" b="1"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b="0" u="none" strike="noStrike" dirty="0">
                          <a:effectLst/>
                        </a:rPr>
                        <a:t>50 112</a:t>
                      </a:r>
                      <a:endParaRPr lang="fr-FR" sz="14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b="0" u="none" strike="noStrike" dirty="0">
                          <a:effectLst/>
                        </a:rPr>
                        <a:t>50 803</a:t>
                      </a:r>
                      <a:endParaRPr lang="fr-FR" sz="14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b="0" u="none" strike="noStrike" dirty="0">
                          <a:effectLst/>
                        </a:rPr>
                        <a:t>52 111</a:t>
                      </a:r>
                      <a:endParaRPr lang="fr-FR" sz="14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b="0" u="none" strike="noStrike" dirty="0">
                          <a:effectLst/>
                        </a:rPr>
                        <a:t>48 168</a:t>
                      </a:r>
                      <a:endParaRPr lang="fr-FR" sz="14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b="0" u="none" strike="noStrike" dirty="0">
                          <a:effectLst/>
                        </a:rPr>
                        <a:t>48 383</a:t>
                      </a:r>
                      <a:endParaRPr lang="fr-FR" sz="14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b="0" u="none" strike="noStrike" dirty="0">
                          <a:effectLst/>
                        </a:rPr>
                        <a:t>51 235</a:t>
                      </a:r>
                      <a:endParaRPr lang="fr-FR" sz="14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b="0" u="none" strike="noStrike" dirty="0">
                          <a:effectLst/>
                        </a:rPr>
                        <a:t>45 096</a:t>
                      </a:r>
                      <a:endParaRPr lang="fr-FR" sz="14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b="0" u="none" strike="noStrike" dirty="0">
                          <a:effectLst/>
                        </a:rPr>
                        <a:t>42 554</a:t>
                      </a:r>
                      <a:endParaRPr lang="fr-FR" sz="14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b="0" u="none" strike="noStrike" dirty="0">
                          <a:effectLst/>
                        </a:rPr>
                        <a:t>38 129</a:t>
                      </a:r>
                      <a:endParaRPr lang="fr-FR" sz="14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b="0" u="none" strike="noStrike" dirty="0">
                          <a:effectLst/>
                        </a:rPr>
                        <a:t>36 163</a:t>
                      </a:r>
                      <a:endParaRPr lang="fr-FR" sz="14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b="0" u="none" strike="noStrike" dirty="0">
                          <a:effectLst/>
                        </a:rPr>
                        <a:t>37 289</a:t>
                      </a:r>
                      <a:endParaRPr lang="fr-FR" sz="14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b="1" i="0" u="none" strike="noStrike" dirty="0">
                          <a:solidFill>
                            <a:srgbClr val="000000"/>
                          </a:solidFill>
                          <a:effectLst/>
                          <a:latin typeface="+mn-lt"/>
                        </a:rPr>
                        <a:t>37 125</a:t>
                      </a:r>
                    </a:p>
                  </a:txBody>
                  <a:tcPr marL="7620" marR="7620" marT="7620" marB="0" anchor="ctr">
                    <a:solidFill>
                      <a:schemeClr val="accent6">
                        <a:lumMod val="40000"/>
                        <a:lumOff val="60000"/>
                      </a:schemeClr>
                    </a:solidFill>
                  </a:tcPr>
                </a:tc>
                <a:extLst>
                  <a:ext uri="{0D108BD9-81ED-4DB2-BD59-A6C34878D82A}">
                    <a16:rowId xmlns:a16="http://schemas.microsoft.com/office/drawing/2014/main" val="2233407974"/>
                  </a:ext>
                </a:extLst>
              </a:tr>
            </a:tbl>
          </a:graphicData>
        </a:graphic>
      </p:graphicFrame>
      <p:graphicFrame>
        <p:nvGraphicFramePr>
          <p:cNvPr id="7" name="Graphique 6">
            <a:extLst>
              <a:ext uri="{FF2B5EF4-FFF2-40B4-BE49-F238E27FC236}">
                <a16:creationId xmlns:a16="http://schemas.microsoft.com/office/drawing/2014/main" id="{6DAE0C76-2D3F-46BC-83B4-E2F8A1D3A389}"/>
              </a:ext>
            </a:extLst>
          </p:cNvPr>
          <p:cNvGraphicFramePr>
            <a:graphicFrameLocks/>
          </p:cNvGraphicFramePr>
          <p:nvPr>
            <p:extLst>
              <p:ext uri="{D42A27DB-BD31-4B8C-83A1-F6EECF244321}">
                <p14:modId xmlns:p14="http://schemas.microsoft.com/office/powerpoint/2010/main" val="174099074"/>
              </p:ext>
            </p:extLst>
          </p:nvPr>
        </p:nvGraphicFramePr>
        <p:xfrm>
          <a:off x="1472957" y="4049020"/>
          <a:ext cx="4559300" cy="2698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phique 7">
            <a:extLst>
              <a:ext uri="{FF2B5EF4-FFF2-40B4-BE49-F238E27FC236}">
                <a16:creationId xmlns:a16="http://schemas.microsoft.com/office/drawing/2014/main" id="{5158D8C9-BADB-49EA-84A6-EECB11F3C5D4}"/>
              </a:ext>
            </a:extLst>
          </p:cNvPr>
          <p:cNvGraphicFramePr>
            <a:graphicFrameLocks/>
          </p:cNvGraphicFramePr>
          <p:nvPr>
            <p:extLst>
              <p:ext uri="{D42A27DB-BD31-4B8C-83A1-F6EECF244321}">
                <p14:modId xmlns:p14="http://schemas.microsoft.com/office/powerpoint/2010/main" val="3613837243"/>
              </p:ext>
            </p:extLst>
          </p:nvPr>
        </p:nvGraphicFramePr>
        <p:xfrm>
          <a:off x="6711217" y="4049020"/>
          <a:ext cx="4552950" cy="2698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1698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B50B47-35C7-4BDA-895E-1192A209D941}"/>
              </a:ext>
            </a:extLst>
          </p:cNvPr>
          <p:cNvSpPr/>
          <p:nvPr/>
        </p:nvSpPr>
        <p:spPr>
          <a:xfrm>
            <a:off x="4136386" y="283769"/>
            <a:ext cx="3744038" cy="1015663"/>
          </a:xfrm>
          <a:prstGeom prst="rect">
            <a:avLst/>
          </a:prstGeom>
        </p:spPr>
        <p:txBody>
          <a:bodyPr wrap="none">
            <a:spAutoFit/>
          </a:bodyPr>
          <a:lstStyle/>
          <a:p>
            <a:r>
              <a:rPr lang="fr-FR" sz="6000" dirty="0">
                <a:latin typeface="+mj-lt"/>
              </a:rPr>
              <a:t>Assurances</a:t>
            </a:r>
          </a:p>
        </p:txBody>
      </p:sp>
      <p:sp>
        <p:nvSpPr>
          <p:cNvPr id="3" name="Rectangle 2">
            <a:extLst>
              <a:ext uri="{FF2B5EF4-FFF2-40B4-BE49-F238E27FC236}">
                <a16:creationId xmlns:a16="http://schemas.microsoft.com/office/drawing/2014/main" id="{88A9AF73-6E31-4735-BA20-AFF815AD7DA2}"/>
              </a:ext>
            </a:extLst>
          </p:cNvPr>
          <p:cNvSpPr/>
          <p:nvPr/>
        </p:nvSpPr>
        <p:spPr>
          <a:xfrm>
            <a:off x="796065" y="1215614"/>
            <a:ext cx="10248340" cy="2154436"/>
          </a:xfrm>
          <a:prstGeom prst="rect">
            <a:avLst/>
          </a:prstGeom>
          <a:solidFill>
            <a:schemeClr val="accent6">
              <a:lumMod val="40000"/>
              <a:lumOff val="60000"/>
            </a:schemeClr>
          </a:solidFill>
        </p:spPr>
        <p:txBody>
          <a:bodyPr wrap="square">
            <a:spAutoFit/>
          </a:bodyPr>
          <a:lstStyle/>
          <a:p>
            <a:pPr algn="just"/>
            <a:r>
              <a:rPr lang="fr-FR" sz="1200" dirty="0"/>
              <a:t>Le contrat d'assurance groupe "Risques statutaires" a fait l'objet d'une remise en concurrence au cours de l'année 2020, pour une prise d'effet au 1er janvier 2021, jusqu'au 31 décembre 2023.Le marché a été conclu avec le groupement </a:t>
            </a:r>
            <a:r>
              <a:rPr lang="fr-FR" sz="1200" dirty="0" err="1"/>
              <a:t>Collecteam-Yvelin-Eucare</a:t>
            </a:r>
            <a:r>
              <a:rPr lang="fr-FR" sz="1200" dirty="0"/>
              <a:t> </a:t>
            </a:r>
            <a:r>
              <a:rPr lang="fr-FR" sz="1200" dirty="0" err="1"/>
              <a:t>Insurance</a:t>
            </a:r>
            <a:r>
              <a:rPr lang="fr-FR" sz="1200" dirty="0"/>
              <a:t>-SA Acte vie. Antérieurement, pour la période du 1er janvier 2018 au 31 décembre 2020, ce marché avait été conclu avec le groupement </a:t>
            </a:r>
            <a:r>
              <a:rPr lang="fr-FR" sz="1200" dirty="0" err="1"/>
              <a:t>Collecteam</a:t>
            </a:r>
            <a:r>
              <a:rPr lang="fr-FR" sz="1200" dirty="0"/>
              <a:t>-</a:t>
            </a:r>
            <a:r>
              <a:rPr lang="fr-FR" sz="1200" dirty="0" err="1"/>
              <a:t>Yvelin</a:t>
            </a:r>
            <a:r>
              <a:rPr lang="fr-FR" sz="1200" dirty="0"/>
              <a:t>-Ethias. </a:t>
            </a:r>
          </a:p>
          <a:p>
            <a:r>
              <a:rPr lang="fr-FR" sz="1200" dirty="0"/>
              <a:t> </a:t>
            </a:r>
            <a:endParaRPr lang="fr-FR" sz="1200" b="1" dirty="0"/>
          </a:p>
          <a:p>
            <a:r>
              <a:rPr lang="fr-FR" sz="1200" b="1" dirty="0"/>
              <a:t>171 collectivités ou établissements ont décidé d’adhérer au contrat groupe d'assurance groupe "Risques statutaires". </a:t>
            </a:r>
          </a:p>
          <a:p>
            <a:pPr algn="just"/>
            <a:endParaRPr lang="fr-FR" sz="1200" dirty="0"/>
          </a:p>
          <a:p>
            <a:pPr algn="just"/>
            <a:r>
              <a:rPr lang="fr-FR" sz="1200" dirty="0"/>
              <a:t>L’actuel contrat comporte 167 collectivités ayant souscrit au lot 1 : collectivités de moins de 121 agents, ainsi que 4 collectivités de plus de 120 agents. Ces chiffres sont équivalents à ceux du précédent contrat, bien qu’il ne s’agisse pas strictement des mêmes collectivités ayant adhéré. Par ailleurs, certaines collectivités ont sollicité une demande de rattachement en cours de contrat, mais la législation, ne le permettait pas au regard de l’économie du contrat. </a:t>
            </a:r>
          </a:p>
          <a:p>
            <a:r>
              <a:rPr lang="fr-FR" sz="1400" dirty="0"/>
              <a:t> </a:t>
            </a:r>
          </a:p>
          <a:p>
            <a:pPr algn="just"/>
            <a:r>
              <a:rPr lang="fr-FR" sz="1200" b="1" dirty="0"/>
              <a:t>Les taux restent inchangés et demeurent, pour ces deux lots, à 4,40 % pour les agents CNRACL et 1,15 % pour les agents IRCANTEC.</a:t>
            </a:r>
          </a:p>
        </p:txBody>
      </p:sp>
      <p:sp>
        <p:nvSpPr>
          <p:cNvPr id="4" name="Titre 1">
            <a:extLst>
              <a:ext uri="{FF2B5EF4-FFF2-40B4-BE49-F238E27FC236}">
                <a16:creationId xmlns:a16="http://schemas.microsoft.com/office/drawing/2014/main" id="{357C150E-DA10-4C84-A6F9-D12B632FC88B}"/>
              </a:ext>
            </a:extLst>
          </p:cNvPr>
          <p:cNvSpPr txBox="1">
            <a:spLocks/>
          </p:cNvSpPr>
          <p:nvPr/>
        </p:nvSpPr>
        <p:spPr>
          <a:xfrm>
            <a:off x="838200" y="3606304"/>
            <a:ext cx="10515600" cy="8244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800"/>
              <a:t>Médiation préalable obligatoire</a:t>
            </a:r>
            <a:endParaRPr lang="fr-FR" sz="4800" dirty="0"/>
          </a:p>
        </p:txBody>
      </p:sp>
      <p:sp>
        <p:nvSpPr>
          <p:cNvPr id="5" name="Rectangle 4">
            <a:extLst>
              <a:ext uri="{FF2B5EF4-FFF2-40B4-BE49-F238E27FC236}">
                <a16:creationId xmlns:a16="http://schemas.microsoft.com/office/drawing/2014/main" id="{D7787928-3BF3-4907-8BE8-976EF57EF19A}"/>
              </a:ext>
            </a:extLst>
          </p:cNvPr>
          <p:cNvSpPr/>
          <p:nvPr/>
        </p:nvSpPr>
        <p:spPr>
          <a:xfrm>
            <a:off x="455423" y="4568942"/>
            <a:ext cx="11105964" cy="1218923"/>
          </a:xfrm>
          <a:prstGeom prst="rect">
            <a:avLst/>
          </a:prstGeom>
          <a:solidFill>
            <a:schemeClr val="accent6">
              <a:lumMod val="20000"/>
              <a:lumOff val="80000"/>
            </a:schemeClr>
          </a:solidFill>
        </p:spPr>
        <p:txBody>
          <a:bodyPr wrap="square">
            <a:spAutoFit/>
          </a:bodyPr>
          <a:lstStyle/>
          <a:p>
            <a:pPr algn="just">
              <a:lnSpc>
                <a:spcPct val="107000"/>
              </a:lnSpc>
              <a:spcAft>
                <a:spcPts val="0"/>
              </a:spcAft>
            </a:pPr>
            <a:r>
              <a:rPr lang="fr-FR" sz="1400" b="1" dirty="0">
                <a:ea typeface="Times New Roman" panose="02020603050405020304" pitchFamily="18" charset="0"/>
                <a:cs typeface="Times New Roman" panose="02020603050405020304" pitchFamily="18" charset="0"/>
              </a:rPr>
              <a:t>Le Centre de Gestion a été par deux fois sollicité pour des décisions qui n’entraient pas dans le champ du décret n°2018-01 du 16 février 2018 portant expérimentation d'une procédure de médiation préalable obligatoire en matière de litiges de la fonction publique.</a:t>
            </a:r>
          </a:p>
          <a:p>
            <a:pPr algn="just">
              <a:lnSpc>
                <a:spcPct val="107000"/>
              </a:lnSpc>
              <a:spcAft>
                <a:spcPts val="0"/>
              </a:spcAft>
            </a:pPr>
            <a:endParaRPr lang="fr-FR" sz="1400" b="1" dirty="0">
              <a:ea typeface="Times New Roman" panose="02020603050405020304" pitchFamily="18" charset="0"/>
              <a:cs typeface="Times New Roman" panose="02020603050405020304" pitchFamily="18" charset="0"/>
            </a:endParaRPr>
          </a:p>
          <a:p>
            <a:pPr algn="just">
              <a:lnSpc>
                <a:spcPct val="107000"/>
              </a:lnSpc>
              <a:spcAft>
                <a:spcPts val="0"/>
              </a:spcAft>
            </a:pPr>
            <a:r>
              <a:rPr lang="fr-FR" sz="1400" b="1" dirty="0">
                <a:ea typeface="Times New Roman" panose="02020603050405020304" pitchFamily="18" charset="0"/>
                <a:cs typeface="Times New Roman" panose="02020603050405020304" pitchFamily="18" charset="0"/>
              </a:rPr>
              <a:t> Aucune MPO n'a été initiée en 2021.</a:t>
            </a:r>
            <a:r>
              <a:rPr lang="fr-FR" sz="1400" dirty="0">
                <a:ea typeface="Calibri" panose="020F0502020204030204" pitchFamily="34" charset="0"/>
                <a:cs typeface="Times New Roman" panose="02020603050405020304" pitchFamily="18" charset="0"/>
              </a:rPr>
              <a:t> </a:t>
            </a:r>
            <a:r>
              <a:rPr lang="fr-FR" sz="1400" b="1" dirty="0"/>
              <a:t>L’expérimentation a pris fin le 31 décembre 2021.</a:t>
            </a:r>
          </a:p>
          <a:p>
            <a:pPr algn="just">
              <a:lnSpc>
                <a:spcPct val="107000"/>
              </a:lnSpc>
              <a:spcAft>
                <a:spcPts val="0"/>
              </a:spcAft>
            </a:pPr>
            <a:r>
              <a:rPr lang="fr-FR" sz="13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673583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2CC067-76D3-43EA-8531-790EE392EB59}"/>
              </a:ext>
            </a:extLst>
          </p:cNvPr>
          <p:cNvSpPr>
            <a:spLocks noGrp="1"/>
          </p:cNvSpPr>
          <p:nvPr>
            <p:ph type="title"/>
          </p:nvPr>
        </p:nvSpPr>
        <p:spPr/>
        <p:txBody>
          <a:bodyPr>
            <a:normAutofit/>
          </a:bodyPr>
          <a:lstStyle/>
          <a:p>
            <a:pPr algn="ctr"/>
            <a:r>
              <a:rPr lang="fr-FR" sz="6000" dirty="0"/>
              <a:t>Concours</a:t>
            </a:r>
          </a:p>
        </p:txBody>
      </p:sp>
      <p:graphicFrame>
        <p:nvGraphicFramePr>
          <p:cNvPr id="5" name="Tableau 4">
            <a:extLst>
              <a:ext uri="{FF2B5EF4-FFF2-40B4-BE49-F238E27FC236}">
                <a16:creationId xmlns:a16="http://schemas.microsoft.com/office/drawing/2014/main" id="{691EB81C-9D67-4684-B6FA-45EBF519B689}"/>
              </a:ext>
            </a:extLst>
          </p:cNvPr>
          <p:cNvGraphicFramePr>
            <a:graphicFrameLocks noGrp="1"/>
          </p:cNvGraphicFramePr>
          <p:nvPr>
            <p:extLst>
              <p:ext uri="{D42A27DB-BD31-4B8C-83A1-F6EECF244321}">
                <p14:modId xmlns:p14="http://schemas.microsoft.com/office/powerpoint/2010/main" val="821565372"/>
              </p:ext>
            </p:extLst>
          </p:nvPr>
        </p:nvGraphicFramePr>
        <p:xfrm>
          <a:off x="931045" y="2098305"/>
          <a:ext cx="10329909" cy="3796469"/>
        </p:xfrm>
        <a:graphic>
          <a:graphicData uri="http://schemas.openxmlformats.org/drawingml/2006/table">
            <a:tbl>
              <a:tblPr>
                <a:tableStyleId>{5C22544A-7EE6-4342-B048-85BDC9FD1C3A}</a:tableStyleId>
              </a:tblPr>
              <a:tblGrid>
                <a:gridCol w="2842093">
                  <a:extLst>
                    <a:ext uri="{9D8B030D-6E8A-4147-A177-3AD203B41FA5}">
                      <a16:colId xmlns:a16="http://schemas.microsoft.com/office/drawing/2014/main" val="1789673143"/>
                    </a:ext>
                  </a:extLst>
                </a:gridCol>
                <a:gridCol w="1246441">
                  <a:extLst>
                    <a:ext uri="{9D8B030D-6E8A-4147-A177-3AD203B41FA5}">
                      <a16:colId xmlns:a16="http://schemas.microsoft.com/office/drawing/2014/main" val="139657673"/>
                    </a:ext>
                  </a:extLst>
                </a:gridCol>
                <a:gridCol w="1235739">
                  <a:extLst>
                    <a:ext uri="{9D8B030D-6E8A-4147-A177-3AD203B41FA5}">
                      <a16:colId xmlns:a16="http://schemas.microsoft.com/office/drawing/2014/main" val="346247819"/>
                    </a:ext>
                  </a:extLst>
                </a:gridCol>
                <a:gridCol w="1808835">
                  <a:extLst>
                    <a:ext uri="{9D8B030D-6E8A-4147-A177-3AD203B41FA5}">
                      <a16:colId xmlns:a16="http://schemas.microsoft.com/office/drawing/2014/main" val="3722318431"/>
                    </a:ext>
                  </a:extLst>
                </a:gridCol>
                <a:gridCol w="895463">
                  <a:extLst>
                    <a:ext uri="{9D8B030D-6E8A-4147-A177-3AD203B41FA5}">
                      <a16:colId xmlns:a16="http://schemas.microsoft.com/office/drawing/2014/main" val="3889859043"/>
                    </a:ext>
                  </a:extLst>
                </a:gridCol>
                <a:gridCol w="1003268">
                  <a:extLst>
                    <a:ext uri="{9D8B030D-6E8A-4147-A177-3AD203B41FA5}">
                      <a16:colId xmlns:a16="http://schemas.microsoft.com/office/drawing/2014/main" val="1575442787"/>
                    </a:ext>
                  </a:extLst>
                </a:gridCol>
                <a:gridCol w="765178">
                  <a:extLst>
                    <a:ext uri="{9D8B030D-6E8A-4147-A177-3AD203B41FA5}">
                      <a16:colId xmlns:a16="http://schemas.microsoft.com/office/drawing/2014/main" val="2639405602"/>
                    </a:ext>
                  </a:extLst>
                </a:gridCol>
                <a:gridCol w="532892">
                  <a:extLst>
                    <a:ext uri="{9D8B030D-6E8A-4147-A177-3AD203B41FA5}">
                      <a16:colId xmlns:a16="http://schemas.microsoft.com/office/drawing/2014/main" val="3415852425"/>
                    </a:ext>
                  </a:extLst>
                </a:gridCol>
              </a:tblGrid>
              <a:tr h="549600">
                <a:tc>
                  <a:txBody>
                    <a:bodyPr/>
                    <a:lstStyle/>
                    <a:p>
                      <a:pPr algn="ctr" fontAlgn="ctr"/>
                      <a:r>
                        <a:rPr lang="fr-FR" sz="1600" b="1" u="none" strike="noStrike" dirty="0">
                          <a:effectLst/>
                          <a:latin typeface="+mn-lt"/>
                        </a:rPr>
                        <a:t>Concours et Examens</a:t>
                      </a:r>
                      <a:endParaRPr lang="fr-FR" sz="1600" b="1" i="0" u="none" strike="noStrike" dirty="0">
                        <a:solidFill>
                          <a:srgbClr val="000000"/>
                        </a:solidFill>
                        <a:effectLst/>
                        <a:latin typeface="+mn-lt"/>
                      </a:endParaRPr>
                    </a:p>
                  </a:txBody>
                  <a:tcPr marL="7620" marR="7620" marT="7620" marB="0" anchor="ctr">
                    <a:solidFill>
                      <a:schemeClr val="accent6">
                        <a:lumMod val="40000"/>
                        <a:lumOff val="60000"/>
                      </a:schemeClr>
                    </a:solidFill>
                  </a:tcPr>
                </a:tc>
                <a:tc>
                  <a:txBody>
                    <a:bodyPr/>
                    <a:lstStyle/>
                    <a:p>
                      <a:pPr algn="ctr" fontAlgn="ctr"/>
                      <a:r>
                        <a:rPr lang="fr-FR" sz="1600" b="1" u="none" strike="noStrike" dirty="0">
                          <a:effectLst/>
                          <a:latin typeface="+mn-lt"/>
                        </a:rPr>
                        <a:t>Date</a:t>
                      </a:r>
                      <a:endParaRPr lang="fr-FR" sz="1600" b="1" i="0" u="none" strike="noStrike" dirty="0">
                        <a:solidFill>
                          <a:srgbClr val="000000"/>
                        </a:solidFill>
                        <a:effectLst/>
                        <a:latin typeface="+mn-lt"/>
                      </a:endParaRPr>
                    </a:p>
                  </a:txBody>
                  <a:tcPr marL="7620" marR="7620" marT="7620" marB="0" anchor="ctr">
                    <a:solidFill>
                      <a:schemeClr val="accent6">
                        <a:lumMod val="40000"/>
                        <a:lumOff val="60000"/>
                      </a:schemeClr>
                    </a:solidFill>
                  </a:tcPr>
                </a:tc>
                <a:tc>
                  <a:txBody>
                    <a:bodyPr/>
                    <a:lstStyle/>
                    <a:p>
                      <a:pPr algn="ctr" fontAlgn="ctr"/>
                      <a:r>
                        <a:rPr lang="fr-FR" sz="1600" b="1" u="none" strike="noStrike" dirty="0">
                          <a:effectLst/>
                          <a:latin typeface="+mn-lt"/>
                        </a:rPr>
                        <a:t>Nombre de candidats</a:t>
                      </a:r>
                      <a:endParaRPr lang="fr-FR" sz="1600" b="1" i="0" u="none" strike="noStrike" dirty="0">
                        <a:solidFill>
                          <a:srgbClr val="000000"/>
                        </a:solidFill>
                        <a:effectLst/>
                        <a:latin typeface="+mn-lt"/>
                      </a:endParaRPr>
                    </a:p>
                  </a:txBody>
                  <a:tcPr marL="7620" marR="7620" marT="7620" marB="0" anchor="ctr">
                    <a:solidFill>
                      <a:schemeClr val="accent6">
                        <a:lumMod val="40000"/>
                        <a:lumOff val="60000"/>
                      </a:schemeClr>
                    </a:solidFill>
                  </a:tcPr>
                </a:tc>
                <a:tc>
                  <a:txBody>
                    <a:bodyPr/>
                    <a:lstStyle/>
                    <a:p>
                      <a:pPr algn="ctr" fontAlgn="ctr"/>
                      <a:r>
                        <a:rPr lang="fr-FR" sz="1600" b="1" u="none" strike="noStrike" dirty="0">
                          <a:effectLst/>
                          <a:latin typeface="+mn-lt"/>
                        </a:rPr>
                        <a:t>Nombre de postes</a:t>
                      </a:r>
                      <a:endParaRPr lang="fr-FR" sz="1600" b="1" i="0" u="none" strike="noStrike" dirty="0">
                        <a:solidFill>
                          <a:srgbClr val="000000"/>
                        </a:solidFill>
                        <a:effectLst/>
                        <a:latin typeface="+mn-lt"/>
                      </a:endParaRPr>
                    </a:p>
                  </a:txBody>
                  <a:tcPr marL="7620" marR="7620" marT="7620" marB="0" anchor="ctr">
                    <a:solidFill>
                      <a:schemeClr val="accent6">
                        <a:lumMod val="40000"/>
                        <a:lumOff val="60000"/>
                      </a:schemeClr>
                    </a:solidFill>
                  </a:tcPr>
                </a:tc>
                <a:tc>
                  <a:txBody>
                    <a:bodyPr/>
                    <a:lstStyle/>
                    <a:p>
                      <a:pPr algn="ctr" fontAlgn="ctr"/>
                      <a:r>
                        <a:rPr lang="fr-FR" sz="1600" b="1" u="none" strike="noStrike" dirty="0">
                          <a:effectLst/>
                          <a:latin typeface="+mn-lt"/>
                        </a:rPr>
                        <a:t>Lauréats</a:t>
                      </a:r>
                      <a:endParaRPr lang="fr-FR" sz="1600" b="1" i="0" u="none" strike="noStrike" dirty="0">
                        <a:solidFill>
                          <a:srgbClr val="000000"/>
                        </a:solidFill>
                        <a:effectLst/>
                        <a:latin typeface="+mn-lt"/>
                      </a:endParaRPr>
                    </a:p>
                  </a:txBody>
                  <a:tcPr marL="7620" marR="7620" marT="7620" marB="0" anchor="ctr">
                    <a:solidFill>
                      <a:schemeClr val="accent6">
                        <a:lumMod val="40000"/>
                        <a:lumOff val="60000"/>
                      </a:schemeClr>
                    </a:solidFill>
                  </a:tcPr>
                </a:tc>
                <a:tc>
                  <a:txBody>
                    <a:bodyPr/>
                    <a:lstStyle/>
                    <a:p>
                      <a:pPr algn="ctr" fontAlgn="ctr"/>
                      <a:r>
                        <a:rPr lang="fr-FR" sz="1600" b="1" u="none" strike="noStrike" dirty="0">
                          <a:effectLst/>
                          <a:latin typeface="+mn-lt"/>
                        </a:rPr>
                        <a:t>Convention</a:t>
                      </a:r>
                      <a:endParaRPr lang="fr-FR" sz="1600" b="1" i="0" u="none" strike="noStrike" dirty="0">
                        <a:solidFill>
                          <a:srgbClr val="000000"/>
                        </a:solidFill>
                        <a:effectLst/>
                        <a:latin typeface="+mn-lt"/>
                      </a:endParaRPr>
                    </a:p>
                  </a:txBody>
                  <a:tcPr marL="7620" marR="7620" marT="7620" marB="0" anchor="ctr">
                    <a:solidFill>
                      <a:schemeClr val="accent6">
                        <a:lumMod val="40000"/>
                        <a:lumOff val="60000"/>
                      </a:schemeClr>
                    </a:solidFill>
                  </a:tcPr>
                </a:tc>
                <a:tc gridSpan="2">
                  <a:txBody>
                    <a:bodyPr/>
                    <a:lstStyle/>
                    <a:p>
                      <a:pPr algn="ctr" fontAlgn="ctr"/>
                      <a:r>
                        <a:rPr lang="fr-FR" sz="1600" b="1" u="none" strike="noStrike" dirty="0">
                          <a:effectLst/>
                          <a:latin typeface="+mn-lt"/>
                        </a:rPr>
                        <a:t>Signataires</a:t>
                      </a:r>
                      <a:endParaRPr lang="fr-FR" sz="1600" b="1" i="0" u="none" strike="noStrike" dirty="0">
                        <a:solidFill>
                          <a:srgbClr val="000000"/>
                        </a:solidFill>
                        <a:effectLst/>
                        <a:latin typeface="+mn-lt"/>
                      </a:endParaRPr>
                    </a:p>
                  </a:txBody>
                  <a:tcPr marL="7620" marR="7620" marT="7620" marB="0" anchor="ctr">
                    <a:solidFill>
                      <a:schemeClr val="accent6">
                        <a:lumMod val="40000"/>
                        <a:lumOff val="60000"/>
                      </a:schemeClr>
                    </a:solidFill>
                  </a:tcPr>
                </a:tc>
                <a:tc hMerge="1">
                  <a:txBody>
                    <a:bodyPr/>
                    <a:lstStyle/>
                    <a:p>
                      <a:endParaRPr lang="fr-FR"/>
                    </a:p>
                  </a:txBody>
                  <a:tcPr/>
                </a:tc>
                <a:extLst>
                  <a:ext uri="{0D108BD9-81ED-4DB2-BD59-A6C34878D82A}">
                    <a16:rowId xmlns:a16="http://schemas.microsoft.com/office/drawing/2014/main" val="496184682"/>
                  </a:ext>
                </a:extLst>
              </a:tr>
              <a:tr h="955459">
                <a:tc>
                  <a:txBody>
                    <a:bodyPr/>
                    <a:lstStyle/>
                    <a:p>
                      <a:pPr algn="ctr" fontAlgn="ctr"/>
                      <a:r>
                        <a:rPr lang="fr-FR" sz="1400" u="none" strike="noStrike" dirty="0">
                          <a:effectLst/>
                          <a:latin typeface="+mn-lt"/>
                        </a:rPr>
                        <a:t>Concours d’agent de maîtrise</a:t>
                      </a:r>
                      <a:endParaRPr lang="fr-FR" sz="1400" b="0" i="0" u="none" strike="noStrike" dirty="0">
                        <a:solidFill>
                          <a:srgbClr val="000000"/>
                        </a:solidFill>
                        <a:effectLst/>
                        <a:latin typeface="+mn-lt"/>
                      </a:endParaRPr>
                    </a:p>
                  </a:txBody>
                  <a:tcPr marL="7620" marR="7620" marT="7620" marB="0" anchor="ctr">
                    <a:solidFill>
                      <a:schemeClr val="accent6">
                        <a:lumMod val="40000"/>
                        <a:lumOff val="60000"/>
                      </a:schemeClr>
                    </a:solidFill>
                  </a:tcPr>
                </a:tc>
                <a:tc>
                  <a:txBody>
                    <a:bodyPr/>
                    <a:lstStyle/>
                    <a:p>
                      <a:pPr algn="ctr" fontAlgn="ctr"/>
                      <a:r>
                        <a:rPr lang="fr-FR" sz="1400" u="none" strike="noStrike" dirty="0">
                          <a:effectLst/>
                          <a:latin typeface="+mn-lt"/>
                        </a:rPr>
                        <a:t>23/01/2021</a:t>
                      </a:r>
                      <a:endParaRPr lang="fr-FR" sz="1400" b="0" i="0" u="none" strike="noStrike" dirty="0">
                        <a:solidFill>
                          <a:srgbClr val="000000"/>
                        </a:solidFill>
                        <a:effectLst/>
                        <a:latin typeface="+mn-lt"/>
                      </a:endParaRPr>
                    </a:p>
                  </a:txBody>
                  <a:tcPr marL="7620" marR="7620" marT="7620" marB="0" anchor="ctr">
                    <a:solidFill>
                      <a:schemeClr val="accent6">
                        <a:lumMod val="40000"/>
                        <a:lumOff val="60000"/>
                      </a:schemeClr>
                    </a:solidFill>
                  </a:tcPr>
                </a:tc>
                <a:tc>
                  <a:txBody>
                    <a:bodyPr/>
                    <a:lstStyle/>
                    <a:p>
                      <a:pPr algn="ctr" fontAlgn="ctr"/>
                      <a:r>
                        <a:rPr lang="fr-FR" sz="1400" b="0" i="0" u="none" strike="noStrike" dirty="0">
                          <a:solidFill>
                            <a:srgbClr val="000000"/>
                          </a:solidFill>
                          <a:effectLst/>
                          <a:latin typeface="+mn-lt"/>
                        </a:rPr>
                        <a:t>453</a:t>
                      </a:r>
                    </a:p>
                  </a:txBody>
                  <a:tcPr marL="7620" marR="7620" marT="7620" marB="0" anchor="ctr">
                    <a:solidFill>
                      <a:schemeClr val="accent6">
                        <a:lumMod val="40000"/>
                        <a:lumOff val="60000"/>
                      </a:schemeClr>
                    </a:solidFill>
                  </a:tcPr>
                </a:tc>
                <a:tc>
                  <a:txBody>
                    <a:bodyPr/>
                    <a:lstStyle/>
                    <a:p>
                      <a:pPr algn="ctr" fontAlgn="ctr"/>
                      <a:r>
                        <a:rPr lang="fr-FR" sz="1400" u="none" strike="noStrike" dirty="0">
                          <a:effectLst/>
                          <a:latin typeface="+mn-lt"/>
                        </a:rPr>
                        <a:t>124</a:t>
                      </a:r>
                      <a:endParaRPr lang="fr-FR" sz="1400" b="0" i="0" u="none" strike="noStrike" dirty="0">
                        <a:solidFill>
                          <a:srgbClr val="000000"/>
                        </a:solidFill>
                        <a:effectLst/>
                        <a:latin typeface="+mn-lt"/>
                      </a:endParaRPr>
                    </a:p>
                  </a:txBody>
                  <a:tcPr marL="7620" marR="7620" marT="7620" marB="0" anchor="ctr">
                    <a:solidFill>
                      <a:schemeClr val="accent6">
                        <a:lumMod val="40000"/>
                        <a:lumOff val="60000"/>
                      </a:schemeClr>
                    </a:solidFill>
                  </a:tcPr>
                </a:tc>
                <a:tc>
                  <a:txBody>
                    <a:bodyPr/>
                    <a:lstStyle/>
                    <a:p>
                      <a:pPr algn="ctr" fontAlgn="ctr"/>
                      <a:r>
                        <a:rPr lang="fr-FR" sz="1400" b="0" i="0" u="none" strike="noStrike" dirty="0">
                          <a:solidFill>
                            <a:srgbClr val="000000"/>
                          </a:solidFill>
                          <a:effectLst/>
                          <a:latin typeface="+mn-lt"/>
                        </a:rPr>
                        <a:t>122</a:t>
                      </a:r>
                    </a:p>
                  </a:txBody>
                  <a:tcPr marL="7620" marR="7620" marT="7620" marB="0" anchor="ctr">
                    <a:solidFill>
                      <a:schemeClr val="accent6">
                        <a:lumMod val="40000"/>
                        <a:lumOff val="60000"/>
                      </a:schemeClr>
                    </a:solidFill>
                  </a:tcPr>
                </a:tc>
                <a:tc>
                  <a:txBody>
                    <a:bodyPr/>
                    <a:lstStyle/>
                    <a:p>
                      <a:pPr algn="ctr" fontAlgn="ctr"/>
                      <a:r>
                        <a:rPr lang="fr-FR" sz="1400" u="none" strike="noStrike">
                          <a:effectLst/>
                          <a:latin typeface="+mn-lt"/>
                        </a:rPr>
                        <a:t>oui</a:t>
                      </a:r>
                      <a:endParaRPr lang="fr-FR" sz="1400" b="0" i="0" u="none" strike="noStrike">
                        <a:solidFill>
                          <a:srgbClr val="000000"/>
                        </a:solidFill>
                        <a:effectLst/>
                        <a:latin typeface="+mn-lt"/>
                      </a:endParaRPr>
                    </a:p>
                  </a:txBody>
                  <a:tcPr marL="7620" marR="7620" marT="7620" marB="0" anchor="ctr">
                    <a:solidFill>
                      <a:schemeClr val="accent6">
                        <a:lumMod val="40000"/>
                        <a:lumOff val="60000"/>
                      </a:schemeClr>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400" u="none" strike="noStrike" dirty="0" err="1">
                          <a:effectLst/>
                          <a:latin typeface="+mn-lt"/>
                        </a:rPr>
                        <a:t>CDGs</a:t>
                      </a:r>
                      <a:endParaRPr lang="fr-FR" sz="1400" u="none" strike="noStrike" dirty="0">
                        <a:effectLst/>
                        <a:latin typeface="+mn-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fr-FR" sz="1400" u="none" strike="noStrike" dirty="0">
                          <a:effectLst/>
                          <a:latin typeface="+mn-lt"/>
                        </a:rPr>
                        <a:t> Pays de la Loire</a:t>
                      </a:r>
                      <a:endParaRPr lang="fr-FR" sz="1400" b="0" i="0" u="none" strike="noStrike" dirty="0">
                        <a:solidFill>
                          <a:srgbClr val="000000"/>
                        </a:solidFill>
                        <a:effectLst/>
                        <a:latin typeface="+mn-lt"/>
                      </a:endParaRPr>
                    </a:p>
                    <a:p>
                      <a:pPr algn="ctr" fontAlgn="ctr"/>
                      <a:endParaRPr lang="fr-FR" sz="1400" b="0" i="0" u="none" strike="noStrike" dirty="0">
                        <a:solidFill>
                          <a:srgbClr val="000000"/>
                        </a:solidFill>
                        <a:effectLst/>
                        <a:latin typeface="+mn-lt"/>
                      </a:endParaRPr>
                    </a:p>
                  </a:txBody>
                  <a:tcPr marL="7620" marR="7620" marT="7620" marB="0" anchor="ctr">
                    <a:solidFill>
                      <a:schemeClr val="accent6">
                        <a:lumMod val="40000"/>
                        <a:lumOff val="60000"/>
                      </a:schemeClr>
                    </a:solidFill>
                  </a:tcPr>
                </a:tc>
                <a:tc hMerge="1">
                  <a:txBody>
                    <a:bodyPr/>
                    <a:lstStyle/>
                    <a:p>
                      <a:endParaRPr lang="fr-FR"/>
                    </a:p>
                  </a:txBody>
                  <a:tcPr/>
                </a:tc>
                <a:extLst>
                  <a:ext uri="{0D108BD9-81ED-4DB2-BD59-A6C34878D82A}">
                    <a16:rowId xmlns:a16="http://schemas.microsoft.com/office/drawing/2014/main" val="4029199703"/>
                  </a:ext>
                </a:extLst>
              </a:tr>
              <a:tr h="955459">
                <a:tc>
                  <a:txBody>
                    <a:bodyPr/>
                    <a:lstStyle/>
                    <a:p>
                      <a:pPr algn="ctr" fontAlgn="ctr"/>
                      <a:r>
                        <a:rPr lang="fr-FR" sz="1400" u="none" strike="noStrike" dirty="0">
                          <a:effectLst/>
                          <a:latin typeface="+mn-lt"/>
                        </a:rPr>
                        <a:t>Concours d'adjoint administratif principal de 2ème classe (épreuves bureautiques)</a:t>
                      </a:r>
                      <a:endParaRPr lang="fr-FR" sz="1400" b="0" i="0" u="none" strike="noStrike" dirty="0">
                        <a:solidFill>
                          <a:srgbClr val="000000"/>
                        </a:solidFill>
                        <a:effectLst/>
                        <a:latin typeface="+mn-lt"/>
                      </a:endParaRPr>
                    </a:p>
                  </a:txBody>
                  <a:tcPr marL="7620" marR="7620" marT="7620" marB="0" anchor="ctr">
                    <a:solidFill>
                      <a:schemeClr val="accent6">
                        <a:lumMod val="40000"/>
                        <a:lumOff val="60000"/>
                      </a:schemeClr>
                    </a:solidFill>
                  </a:tcPr>
                </a:tc>
                <a:tc>
                  <a:txBody>
                    <a:bodyPr/>
                    <a:lstStyle/>
                    <a:p>
                      <a:pPr algn="ctr" fontAlgn="ctr"/>
                      <a:r>
                        <a:rPr lang="fr-FR" sz="1400" u="none" strike="noStrike" dirty="0">
                          <a:effectLst/>
                          <a:latin typeface="+mn-lt"/>
                        </a:rPr>
                        <a:t>17/02/2021</a:t>
                      </a:r>
                      <a:endParaRPr lang="fr-FR" sz="1400" b="0" i="0" u="none" strike="noStrike" dirty="0">
                        <a:solidFill>
                          <a:srgbClr val="000000"/>
                        </a:solidFill>
                        <a:effectLst/>
                        <a:latin typeface="+mn-lt"/>
                      </a:endParaRPr>
                    </a:p>
                  </a:txBody>
                  <a:tcPr marL="7620" marR="7620" marT="7620" marB="0" anchor="ctr">
                    <a:solidFill>
                      <a:schemeClr val="accent6">
                        <a:lumMod val="40000"/>
                        <a:lumOff val="60000"/>
                      </a:schemeClr>
                    </a:solidFill>
                  </a:tcPr>
                </a:tc>
                <a:tc>
                  <a:txBody>
                    <a:bodyPr/>
                    <a:lstStyle/>
                    <a:p>
                      <a:pPr algn="ctr" fontAlgn="ctr"/>
                      <a:r>
                        <a:rPr lang="fr-FR" sz="1400" u="none" strike="noStrike" dirty="0">
                          <a:effectLst/>
                          <a:latin typeface="+mn-lt"/>
                        </a:rPr>
                        <a:t>129</a:t>
                      </a:r>
                      <a:endParaRPr lang="fr-FR" sz="1400" b="0" i="0" u="none" strike="noStrike" dirty="0">
                        <a:solidFill>
                          <a:srgbClr val="000000"/>
                        </a:solidFill>
                        <a:effectLst/>
                        <a:latin typeface="+mn-lt"/>
                      </a:endParaRPr>
                    </a:p>
                  </a:txBody>
                  <a:tcPr marL="7620" marR="7620" marT="7620" marB="0" anchor="ctr">
                    <a:solidFill>
                      <a:schemeClr val="accent6">
                        <a:lumMod val="40000"/>
                        <a:lumOff val="60000"/>
                      </a:schemeClr>
                    </a:solidFill>
                  </a:tcPr>
                </a:tc>
                <a:tc>
                  <a:txBody>
                    <a:bodyPr/>
                    <a:lstStyle/>
                    <a:p>
                      <a:pPr algn="ctr" fontAlgn="ctr"/>
                      <a:r>
                        <a:rPr lang="fr-FR" sz="1400" u="none" strike="noStrike" dirty="0">
                          <a:effectLst/>
                          <a:latin typeface="+mn-lt"/>
                        </a:rPr>
                        <a:t> 100</a:t>
                      </a:r>
                      <a:endParaRPr lang="fr-FR" sz="1400" b="0" i="0" u="none" strike="noStrike" dirty="0">
                        <a:solidFill>
                          <a:srgbClr val="000000"/>
                        </a:solidFill>
                        <a:effectLst/>
                        <a:latin typeface="+mn-lt"/>
                      </a:endParaRPr>
                    </a:p>
                  </a:txBody>
                  <a:tcPr marL="7620" marR="7620" marT="7620" marB="0" anchor="ctr">
                    <a:solidFill>
                      <a:schemeClr val="accent6">
                        <a:lumMod val="40000"/>
                        <a:lumOff val="60000"/>
                      </a:schemeClr>
                    </a:solidFill>
                  </a:tcPr>
                </a:tc>
                <a:tc>
                  <a:txBody>
                    <a:bodyPr/>
                    <a:lstStyle/>
                    <a:p>
                      <a:pPr algn="ctr" fontAlgn="ctr"/>
                      <a:r>
                        <a:rPr lang="fr-FR" sz="1400" b="0" i="0" u="none" strike="noStrike" dirty="0">
                          <a:solidFill>
                            <a:srgbClr val="000000"/>
                          </a:solidFill>
                          <a:effectLst/>
                          <a:latin typeface="+mn-lt"/>
                        </a:rPr>
                        <a:t>90</a:t>
                      </a:r>
                    </a:p>
                  </a:txBody>
                  <a:tcPr marL="7620" marR="7620" marT="7620" marB="0" anchor="ctr">
                    <a:solidFill>
                      <a:schemeClr val="accent6">
                        <a:lumMod val="40000"/>
                        <a:lumOff val="60000"/>
                      </a:schemeClr>
                    </a:solidFill>
                  </a:tcPr>
                </a:tc>
                <a:tc>
                  <a:txBody>
                    <a:bodyPr/>
                    <a:lstStyle/>
                    <a:p>
                      <a:pPr algn="ctr" fontAlgn="ctr"/>
                      <a:r>
                        <a:rPr lang="fr-FR" sz="1400" u="none" strike="noStrike">
                          <a:effectLst/>
                          <a:latin typeface="+mn-lt"/>
                        </a:rPr>
                        <a:t>oui</a:t>
                      </a:r>
                      <a:endParaRPr lang="fr-FR" sz="1400" b="0" i="0" u="none" strike="noStrike">
                        <a:solidFill>
                          <a:srgbClr val="000000"/>
                        </a:solidFill>
                        <a:effectLst/>
                        <a:latin typeface="+mn-lt"/>
                      </a:endParaRPr>
                    </a:p>
                  </a:txBody>
                  <a:tcPr marL="7620" marR="7620" marT="7620" marB="0" anchor="ctr">
                    <a:solidFill>
                      <a:schemeClr val="accent6">
                        <a:lumMod val="40000"/>
                        <a:lumOff val="60000"/>
                      </a:schemeClr>
                    </a:solidFill>
                  </a:tcPr>
                </a:tc>
                <a:tc gridSpan="2">
                  <a:txBody>
                    <a:bodyPr/>
                    <a:lstStyle/>
                    <a:p>
                      <a:pPr algn="ctr" fontAlgn="ctr"/>
                      <a:r>
                        <a:rPr lang="fr-FR" sz="1400" u="none" strike="noStrike" dirty="0" err="1">
                          <a:effectLst/>
                          <a:latin typeface="+mn-lt"/>
                        </a:rPr>
                        <a:t>CDGs</a:t>
                      </a:r>
                      <a:r>
                        <a:rPr lang="fr-FR" sz="1400" u="none" strike="noStrike" dirty="0">
                          <a:effectLst/>
                          <a:latin typeface="+mn-lt"/>
                        </a:rPr>
                        <a:t> </a:t>
                      </a:r>
                    </a:p>
                    <a:p>
                      <a:pPr algn="ctr" fontAlgn="ctr"/>
                      <a:r>
                        <a:rPr lang="fr-FR" sz="1400" u="none" strike="noStrike" dirty="0">
                          <a:effectLst/>
                          <a:latin typeface="+mn-lt"/>
                        </a:rPr>
                        <a:t>Pays de la Loire</a:t>
                      </a:r>
                      <a:endParaRPr lang="fr-FR" sz="1400" b="0" i="0" u="none" strike="noStrike" dirty="0">
                        <a:solidFill>
                          <a:srgbClr val="000000"/>
                        </a:solidFill>
                        <a:effectLst/>
                        <a:latin typeface="+mn-lt"/>
                      </a:endParaRPr>
                    </a:p>
                  </a:txBody>
                  <a:tcPr marL="7620" marR="7620" marT="7620" marB="0" anchor="ctr">
                    <a:solidFill>
                      <a:schemeClr val="accent6">
                        <a:lumMod val="40000"/>
                        <a:lumOff val="60000"/>
                      </a:schemeClr>
                    </a:solidFill>
                  </a:tcPr>
                </a:tc>
                <a:tc hMerge="1">
                  <a:txBody>
                    <a:bodyPr/>
                    <a:lstStyle/>
                    <a:p>
                      <a:endParaRPr lang="fr-FR"/>
                    </a:p>
                  </a:txBody>
                  <a:tcPr/>
                </a:tc>
                <a:extLst>
                  <a:ext uri="{0D108BD9-81ED-4DB2-BD59-A6C34878D82A}">
                    <a16:rowId xmlns:a16="http://schemas.microsoft.com/office/drawing/2014/main" val="1717464010"/>
                  </a:ext>
                </a:extLst>
              </a:tr>
              <a:tr h="1023102">
                <a:tc>
                  <a:txBody>
                    <a:bodyPr/>
                    <a:lstStyle/>
                    <a:p>
                      <a:pPr algn="ctr" fontAlgn="ctr"/>
                      <a:r>
                        <a:rPr lang="fr-FR" sz="1400" u="none" strike="noStrike" dirty="0">
                          <a:effectLst/>
                          <a:latin typeface="+mn-lt"/>
                        </a:rPr>
                        <a:t>Examen professionnel d'adjoint administratif</a:t>
                      </a:r>
                      <a:endParaRPr lang="fr-FR" sz="1400" b="0" i="0" u="none" strike="noStrike" dirty="0">
                        <a:solidFill>
                          <a:srgbClr val="000000"/>
                        </a:solidFill>
                        <a:effectLst/>
                        <a:latin typeface="+mn-lt"/>
                      </a:endParaRPr>
                    </a:p>
                  </a:txBody>
                  <a:tcPr marL="7620" marR="7620" marT="7620" marB="0" anchor="ctr">
                    <a:solidFill>
                      <a:schemeClr val="accent6">
                        <a:lumMod val="40000"/>
                        <a:lumOff val="60000"/>
                      </a:schemeClr>
                    </a:solidFill>
                  </a:tcPr>
                </a:tc>
                <a:tc>
                  <a:txBody>
                    <a:bodyPr/>
                    <a:lstStyle/>
                    <a:p>
                      <a:pPr algn="ctr" fontAlgn="ctr"/>
                      <a:r>
                        <a:rPr lang="fr-FR" sz="1400" u="none" strike="noStrike" dirty="0">
                          <a:effectLst/>
                          <a:latin typeface="+mn-lt"/>
                        </a:rPr>
                        <a:t>14/03/2021</a:t>
                      </a:r>
                      <a:endParaRPr lang="fr-FR" sz="1400" b="0" i="0" u="none" strike="noStrike" dirty="0">
                        <a:solidFill>
                          <a:srgbClr val="000000"/>
                        </a:solidFill>
                        <a:effectLst/>
                        <a:latin typeface="+mn-lt"/>
                      </a:endParaRPr>
                    </a:p>
                  </a:txBody>
                  <a:tcPr marL="7620" marR="7620" marT="7620" marB="0" anchor="ctr">
                    <a:solidFill>
                      <a:schemeClr val="accent6">
                        <a:lumMod val="40000"/>
                        <a:lumOff val="60000"/>
                      </a:schemeClr>
                    </a:solidFill>
                  </a:tcPr>
                </a:tc>
                <a:tc>
                  <a:txBody>
                    <a:bodyPr/>
                    <a:lstStyle/>
                    <a:p>
                      <a:pPr algn="ctr" fontAlgn="ctr"/>
                      <a:r>
                        <a:rPr lang="fr-FR" sz="1400" b="0" i="0" u="none" strike="noStrike" dirty="0">
                          <a:solidFill>
                            <a:srgbClr val="000000"/>
                          </a:solidFill>
                          <a:effectLst/>
                          <a:latin typeface="+mn-lt"/>
                        </a:rPr>
                        <a:t>76</a:t>
                      </a:r>
                    </a:p>
                  </a:txBody>
                  <a:tcPr marL="7620" marR="7620" marT="7620" marB="0" anchor="ctr">
                    <a:solidFill>
                      <a:schemeClr val="accent6">
                        <a:lumMod val="40000"/>
                        <a:lumOff val="60000"/>
                      </a:schemeClr>
                    </a:solidFill>
                  </a:tcPr>
                </a:tc>
                <a:tc>
                  <a:txBody>
                    <a:bodyPr/>
                    <a:lstStyle/>
                    <a:p>
                      <a:pPr algn="ctr" fontAlgn="ctr"/>
                      <a:r>
                        <a:rPr lang="fr-FR" sz="1400" u="none" strike="noStrike" dirty="0">
                          <a:effectLst/>
                          <a:latin typeface="+mn-lt"/>
                        </a:rPr>
                        <a:t> EX</a:t>
                      </a:r>
                      <a:endParaRPr lang="fr-FR" sz="1400" b="0" i="0" u="none" strike="noStrike" dirty="0">
                        <a:solidFill>
                          <a:srgbClr val="000000"/>
                        </a:solidFill>
                        <a:effectLst/>
                        <a:latin typeface="+mn-lt"/>
                      </a:endParaRPr>
                    </a:p>
                  </a:txBody>
                  <a:tcPr marL="7620" marR="7620" marT="7620" marB="0" anchor="ctr">
                    <a:solidFill>
                      <a:schemeClr val="accent6">
                        <a:lumMod val="40000"/>
                        <a:lumOff val="60000"/>
                      </a:schemeClr>
                    </a:solidFill>
                  </a:tcPr>
                </a:tc>
                <a:tc>
                  <a:txBody>
                    <a:bodyPr/>
                    <a:lstStyle/>
                    <a:p>
                      <a:pPr algn="ctr" fontAlgn="ctr"/>
                      <a:r>
                        <a:rPr lang="fr-FR" sz="1400" b="0" i="0" u="none" strike="noStrike" dirty="0">
                          <a:solidFill>
                            <a:srgbClr val="000000"/>
                          </a:solidFill>
                          <a:effectLst/>
                          <a:latin typeface="+mn-lt"/>
                        </a:rPr>
                        <a:t>50</a:t>
                      </a:r>
                    </a:p>
                  </a:txBody>
                  <a:tcPr marL="7620" marR="7620" marT="7620" marB="0" anchor="ctr">
                    <a:solidFill>
                      <a:schemeClr val="accent6">
                        <a:lumMod val="40000"/>
                        <a:lumOff val="60000"/>
                      </a:schemeClr>
                    </a:solidFill>
                  </a:tcPr>
                </a:tc>
                <a:tc>
                  <a:txBody>
                    <a:bodyPr/>
                    <a:lstStyle/>
                    <a:p>
                      <a:pPr algn="ctr" fontAlgn="ctr"/>
                      <a:r>
                        <a:rPr lang="fr-FR" sz="1400" b="0" i="0" u="none" strike="noStrike" dirty="0">
                          <a:solidFill>
                            <a:srgbClr val="000000"/>
                          </a:solidFill>
                          <a:effectLst/>
                          <a:latin typeface="+mn-lt"/>
                        </a:rPr>
                        <a:t>non</a:t>
                      </a:r>
                    </a:p>
                  </a:txBody>
                  <a:tcPr marL="7620" marR="7620" marT="7620" marB="0" anchor="ctr">
                    <a:solidFill>
                      <a:schemeClr val="accent6">
                        <a:lumMod val="40000"/>
                        <a:lumOff val="60000"/>
                      </a:schemeClr>
                    </a:solidFill>
                  </a:tcPr>
                </a:tc>
                <a:tc gridSpan="2">
                  <a:txBody>
                    <a:bodyPr/>
                    <a:lstStyle/>
                    <a:p>
                      <a:pPr algn="ctr" fontAlgn="ctr"/>
                      <a:endParaRPr lang="fr-FR" sz="1400" b="0" i="0" u="none" strike="noStrike" dirty="0">
                        <a:solidFill>
                          <a:srgbClr val="000000"/>
                        </a:solidFill>
                        <a:effectLst/>
                        <a:latin typeface="+mn-lt"/>
                      </a:endParaRPr>
                    </a:p>
                  </a:txBody>
                  <a:tcPr marL="7620" marR="7620" marT="7620" marB="0" anchor="ctr">
                    <a:solidFill>
                      <a:schemeClr val="accent6">
                        <a:lumMod val="40000"/>
                        <a:lumOff val="60000"/>
                      </a:schemeClr>
                    </a:solidFill>
                  </a:tcPr>
                </a:tc>
                <a:tc hMerge="1">
                  <a:txBody>
                    <a:bodyPr/>
                    <a:lstStyle/>
                    <a:p>
                      <a:endParaRPr lang="fr-FR"/>
                    </a:p>
                  </a:txBody>
                  <a:tcPr/>
                </a:tc>
                <a:extLst>
                  <a:ext uri="{0D108BD9-81ED-4DB2-BD59-A6C34878D82A}">
                    <a16:rowId xmlns:a16="http://schemas.microsoft.com/office/drawing/2014/main" val="892627468"/>
                  </a:ext>
                </a:extLst>
              </a:tr>
              <a:tr h="312849">
                <a:tc>
                  <a:txBody>
                    <a:bodyPr/>
                    <a:lstStyle/>
                    <a:p>
                      <a:pPr algn="l" fontAlgn="b"/>
                      <a:r>
                        <a:rPr lang="fr-FR" sz="1400" u="none" strike="noStrike">
                          <a:effectLst/>
                          <a:latin typeface="+mn-lt"/>
                        </a:rPr>
                        <a:t> </a:t>
                      </a:r>
                      <a:endParaRPr lang="fr-FR" sz="1400" b="0" i="0" u="none" strike="noStrike">
                        <a:solidFill>
                          <a:srgbClr val="000000"/>
                        </a:solidFill>
                        <a:effectLst/>
                        <a:latin typeface="+mn-lt"/>
                      </a:endParaRPr>
                    </a:p>
                  </a:txBody>
                  <a:tcPr marL="7620" marR="7620" marT="7620" marB="0" anchor="b">
                    <a:solidFill>
                      <a:schemeClr val="accent6">
                        <a:lumMod val="40000"/>
                        <a:lumOff val="60000"/>
                      </a:schemeClr>
                    </a:solidFill>
                  </a:tcPr>
                </a:tc>
                <a:tc>
                  <a:txBody>
                    <a:bodyPr/>
                    <a:lstStyle/>
                    <a:p>
                      <a:pPr algn="ctr" fontAlgn="ctr"/>
                      <a:r>
                        <a:rPr lang="fr-FR" sz="1400" b="1" u="none" strike="noStrike" dirty="0">
                          <a:effectLst/>
                          <a:latin typeface="+mn-lt"/>
                        </a:rPr>
                        <a:t>TOTAL</a:t>
                      </a:r>
                      <a:endParaRPr lang="fr-FR" sz="1400" b="1" i="0" u="none" strike="noStrike" dirty="0">
                        <a:solidFill>
                          <a:srgbClr val="000000"/>
                        </a:solidFill>
                        <a:effectLst/>
                        <a:latin typeface="+mn-lt"/>
                      </a:endParaRPr>
                    </a:p>
                  </a:txBody>
                  <a:tcPr marL="7620" marR="7620" marT="7620" marB="0" anchor="ctr">
                    <a:solidFill>
                      <a:schemeClr val="accent6">
                        <a:lumMod val="40000"/>
                        <a:lumOff val="60000"/>
                      </a:schemeClr>
                    </a:solidFill>
                  </a:tcPr>
                </a:tc>
                <a:tc>
                  <a:txBody>
                    <a:bodyPr/>
                    <a:lstStyle/>
                    <a:p>
                      <a:pPr algn="ctr" fontAlgn="b"/>
                      <a:r>
                        <a:rPr lang="fr-FR" sz="1400" b="1" i="0" u="none" strike="noStrike" dirty="0">
                          <a:solidFill>
                            <a:srgbClr val="000000"/>
                          </a:solidFill>
                          <a:effectLst/>
                          <a:latin typeface="+mn-lt"/>
                        </a:rPr>
                        <a:t>658</a:t>
                      </a:r>
                    </a:p>
                  </a:txBody>
                  <a:tcPr marL="7620" marR="7620" marT="7620" marB="0" anchor="ctr">
                    <a:solidFill>
                      <a:schemeClr val="accent6">
                        <a:lumMod val="40000"/>
                        <a:lumOff val="60000"/>
                      </a:schemeClr>
                    </a:solidFill>
                  </a:tcPr>
                </a:tc>
                <a:tc>
                  <a:txBody>
                    <a:bodyPr/>
                    <a:lstStyle/>
                    <a:p>
                      <a:pPr algn="ctr" fontAlgn="ctr"/>
                      <a:r>
                        <a:rPr lang="fr-FR" sz="1400" b="1" i="0" u="none" strike="noStrike" dirty="0">
                          <a:solidFill>
                            <a:srgbClr val="000000"/>
                          </a:solidFill>
                          <a:effectLst/>
                          <a:latin typeface="+mn-lt"/>
                        </a:rPr>
                        <a:t> 224</a:t>
                      </a:r>
                    </a:p>
                  </a:txBody>
                  <a:tcPr marL="7620" marR="7620" marT="7620" marB="0" anchor="ctr">
                    <a:solidFill>
                      <a:schemeClr val="accent6">
                        <a:lumMod val="40000"/>
                        <a:lumOff val="60000"/>
                      </a:schemeClr>
                    </a:solidFill>
                  </a:tcPr>
                </a:tc>
                <a:tc>
                  <a:txBody>
                    <a:bodyPr/>
                    <a:lstStyle/>
                    <a:p>
                      <a:pPr algn="ctr" fontAlgn="ctr"/>
                      <a:r>
                        <a:rPr lang="fr-FR" sz="1400" b="1" i="0" u="none" strike="noStrike" dirty="0">
                          <a:solidFill>
                            <a:srgbClr val="000000"/>
                          </a:solidFill>
                          <a:effectLst/>
                          <a:latin typeface="+mn-lt"/>
                        </a:rPr>
                        <a:t>262</a:t>
                      </a:r>
                    </a:p>
                  </a:txBody>
                  <a:tcPr marL="7620" marR="7620" marT="7620" marB="0" anchor="ctr">
                    <a:solidFill>
                      <a:schemeClr val="accent6">
                        <a:lumMod val="40000"/>
                        <a:lumOff val="60000"/>
                      </a:schemeClr>
                    </a:solidFill>
                  </a:tcPr>
                </a:tc>
                <a:tc>
                  <a:txBody>
                    <a:bodyPr/>
                    <a:lstStyle/>
                    <a:p>
                      <a:pPr algn="ctr" fontAlgn="b"/>
                      <a:r>
                        <a:rPr lang="fr-FR" sz="1400" u="none" strike="noStrike" dirty="0">
                          <a:effectLst/>
                          <a:latin typeface="+mn-lt"/>
                        </a:rPr>
                        <a:t> </a:t>
                      </a:r>
                      <a:endParaRPr lang="fr-FR" sz="1400" b="0" i="0" u="none" strike="noStrike" dirty="0">
                        <a:solidFill>
                          <a:srgbClr val="000000"/>
                        </a:solidFill>
                        <a:effectLst/>
                        <a:latin typeface="+mn-lt"/>
                      </a:endParaRPr>
                    </a:p>
                  </a:txBody>
                  <a:tcPr marL="7620" marR="7620" marT="7620" marB="0" anchor="b">
                    <a:solidFill>
                      <a:schemeClr val="accent6">
                        <a:lumMod val="40000"/>
                        <a:lumOff val="60000"/>
                      </a:schemeClr>
                    </a:solidFill>
                  </a:tcPr>
                </a:tc>
                <a:tc>
                  <a:txBody>
                    <a:bodyPr/>
                    <a:lstStyle/>
                    <a:p>
                      <a:pPr algn="l" fontAlgn="b"/>
                      <a:endParaRPr lang="fr-FR" sz="1400" b="0" i="0" u="none" strike="noStrike" dirty="0">
                        <a:solidFill>
                          <a:srgbClr val="000000"/>
                        </a:solidFill>
                        <a:effectLst/>
                        <a:latin typeface="+mn-lt"/>
                      </a:endParaRPr>
                    </a:p>
                  </a:txBody>
                  <a:tcPr marL="7620" marR="7620" marT="7620" marB="0" anchor="b">
                    <a:solidFill>
                      <a:schemeClr val="accent6">
                        <a:lumMod val="40000"/>
                        <a:lumOff val="60000"/>
                      </a:schemeClr>
                    </a:solidFill>
                  </a:tcPr>
                </a:tc>
                <a:tc>
                  <a:txBody>
                    <a:bodyPr/>
                    <a:lstStyle/>
                    <a:p>
                      <a:pPr algn="l" fontAlgn="b"/>
                      <a:endParaRPr lang="fr-FR" sz="1400" b="0" i="0" u="none" strike="noStrike" dirty="0">
                        <a:solidFill>
                          <a:srgbClr val="000000"/>
                        </a:solidFill>
                        <a:effectLst/>
                        <a:latin typeface="+mn-lt"/>
                      </a:endParaRPr>
                    </a:p>
                  </a:txBody>
                  <a:tcPr marL="7620" marR="7620" marT="7620" marB="0" anchor="b">
                    <a:solidFill>
                      <a:schemeClr val="accent6">
                        <a:lumMod val="40000"/>
                        <a:lumOff val="60000"/>
                      </a:schemeClr>
                    </a:solidFill>
                  </a:tcPr>
                </a:tc>
                <a:extLst>
                  <a:ext uri="{0D108BD9-81ED-4DB2-BD59-A6C34878D82A}">
                    <a16:rowId xmlns:a16="http://schemas.microsoft.com/office/drawing/2014/main" val="2316047060"/>
                  </a:ext>
                </a:extLst>
              </a:tr>
            </a:tbl>
          </a:graphicData>
        </a:graphic>
      </p:graphicFrame>
    </p:spTree>
    <p:extLst>
      <p:ext uri="{BB962C8B-B14F-4D97-AF65-F5344CB8AC3E}">
        <p14:creationId xmlns:p14="http://schemas.microsoft.com/office/powerpoint/2010/main" val="97734720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73DE7B-8006-4600-B47B-17A95FD94602}"/>
              </a:ext>
            </a:extLst>
          </p:cNvPr>
          <p:cNvSpPr>
            <a:spLocks noGrp="1"/>
          </p:cNvSpPr>
          <p:nvPr>
            <p:ph type="title"/>
          </p:nvPr>
        </p:nvSpPr>
        <p:spPr/>
        <p:txBody>
          <a:bodyPr>
            <a:normAutofit/>
          </a:bodyPr>
          <a:lstStyle/>
          <a:p>
            <a:pPr algn="ctr"/>
            <a:r>
              <a:rPr lang="fr-FR" sz="6000" dirty="0"/>
              <a:t>Instances médicales</a:t>
            </a:r>
          </a:p>
        </p:txBody>
      </p:sp>
      <p:graphicFrame>
        <p:nvGraphicFramePr>
          <p:cNvPr id="7" name="Tableau 6">
            <a:extLst>
              <a:ext uri="{FF2B5EF4-FFF2-40B4-BE49-F238E27FC236}">
                <a16:creationId xmlns:a16="http://schemas.microsoft.com/office/drawing/2014/main" id="{73A9D135-23CF-47E3-9D34-240553C6491A}"/>
              </a:ext>
            </a:extLst>
          </p:cNvPr>
          <p:cNvGraphicFramePr>
            <a:graphicFrameLocks noGrp="1"/>
          </p:cNvGraphicFramePr>
          <p:nvPr>
            <p:extLst>
              <p:ext uri="{D42A27DB-BD31-4B8C-83A1-F6EECF244321}">
                <p14:modId xmlns:p14="http://schemas.microsoft.com/office/powerpoint/2010/main" val="1401344983"/>
              </p:ext>
            </p:extLst>
          </p:nvPr>
        </p:nvGraphicFramePr>
        <p:xfrm>
          <a:off x="2149650" y="2075421"/>
          <a:ext cx="8090431" cy="3722530"/>
        </p:xfrm>
        <a:graphic>
          <a:graphicData uri="http://schemas.openxmlformats.org/drawingml/2006/table">
            <a:tbl>
              <a:tblPr>
                <a:tableStyleId>{5C22544A-7EE6-4342-B048-85BDC9FD1C3A}</a:tableStyleId>
              </a:tblPr>
              <a:tblGrid>
                <a:gridCol w="1496905">
                  <a:extLst>
                    <a:ext uri="{9D8B030D-6E8A-4147-A177-3AD203B41FA5}">
                      <a16:colId xmlns:a16="http://schemas.microsoft.com/office/drawing/2014/main" val="2614318220"/>
                    </a:ext>
                  </a:extLst>
                </a:gridCol>
                <a:gridCol w="748452">
                  <a:extLst>
                    <a:ext uri="{9D8B030D-6E8A-4147-A177-3AD203B41FA5}">
                      <a16:colId xmlns:a16="http://schemas.microsoft.com/office/drawing/2014/main" val="2386982661"/>
                    </a:ext>
                  </a:extLst>
                </a:gridCol>
                <a:gridCol w="1653206">
                  <a:extLst>
                    <a:ext uri="{9D8B030D-6E8A-4147-A177-3AD203B41FA5}">
                      <a16:colId xmlns:a16="http://schemas.microsoft.com/office/drawing/2014/main" val="4200116395"/>
                    </a:ext>
                  </a:extLst>
                </a:gridCol>
                <a:gridCol w="706371">
                  <a:extLst>
                    <a:ext uri="{9D8B030D-6E8A-4147-A177-3AD203B41FA5}">
                      <a16:colId xmlns:a16="http://schemas.microsoft.com/office/drawing/2014/main" val="799180155"/>
                    </a:ext>
                  </a:extLst>
                </a:gridCol>
                <a:gridCol w="706371">
                  <a:extLst>
                    <a:ext uri="{9D8B030D-6E8A-4147-A177-3AD203B41FA5}">
                      <a16:colId xmlns:a16="http://schemas.microsoft.com/office/drawing/2014/main" val="3359371989"/>
                    </a:ext>
                  </a:extLst>
                </a:gridCol>
                <a:gridCol w="706371">
                  <a:extLst>
                    <a:ext uri="{9D8B030D-6E8A-4147-A177-3AD203B41FA5}">
                      <a16:colId xmlns:a16="http://schemas.microsoft.com/office/drawing/2014/main" val="1061152501"/>
                    </a:ext>
                  </a:extLst>
                </a:gridCol>
                <a:gridCol w="706371">
                  <a:extLst>
                    <a:ext uri="{9D8B030D-6E8A-4147-A177-3AD203B41FA5}">
                      <a16:colId xmlns:a16="http://schemas.microsoft.com/office/drawing/2014/main" val="2590093350"/>
                    </a:ext>
                  </a:extLst>
                </a:gridCol>
                <a:gridCol w="683192">
                  <a:extLst>
                    <a:ext uri="{9D8B030D-6E8A-4147-A177-3AD203B41FA5}">
                      <a16:colId xmlns:a16="http://schemas.microsoft.com/office/drawing/2014/main" val="1175774968"/>
                    </a:ext>
                  </a:extLst>
                </a:gridCol>
                <a:gridCol w="683192">
                  <a:extLst>
                    <a:ext uri="{9D8B030D-6E8A-4147-A177-3AD203B41FA5}">
                      <a16:colId xmlns:a16="http://schemas.microsoft.com/office/drawing/2014/main" val="2891969291"/>
                    </a:ext>
                  </a:extLst>
                </a:gridCol>
              </a:tblGrid>
              <a:tr h="267867">
                <a:tc gridSpan="2">
                  <a:txBody>
                    <a:bodyPr/>
                    <a:lstStyle/>
                    <a:p>
                      <a:pPr algn="l" fontAlgn="ctr"/>
                      <a:r>
                        <a:rPr lang="fr-FR" sz="1200" b="1" u="none" strike="noStrike">
                          <a:effectLst/>
                        </a:rPr>
                        <a:t>INSTANCES MEDICALES</a:t>
                      </a:r>
                      <a:endParaRPr lang="fr-FR" sz="1200" b="1"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hMerge="1">
                  <a:txBody>
                    <a:bodyPr/>
                    <a:lstStyle/>
                    <a:p>
                      <a:endParaRPr lang="fr-FR"/>
                    </a:p>
                  </a:txBody>
                  <a:tcPr/>
                </a:tc>
                <a:tc>
                  <a:txBody>
                    <a:bodyPr/>
                    <a:lstStyle/>
                    <a:p>
                      <a:pPr algn="r" fontAlgn="ctr"/>
                      <a:r>
                        <a:rPr lang="fr-FR" sz="1200" b="1" u="none" strike="noStrike" dirty="0">
                          <a:effectLst/>
                        </a:rPr>
                        <a:t> </a:t>
                      </a:r>
                      <a:endParaRPr lang="fr-FR" sz="1200" b="1"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b="1" u="none" strike="noStrike" dirty="0">
                          <a:effectLst/>
                        </a:rPr>
                        <a:t>2016</a:t>
                      </a:r>
                      <a:endParaRPr lang="fr-FR" sz="1200" b="1"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b="1" u="none" strike="noStrike">
                          <a:effectLst/>
                        </a:rPr>
                        <a:t>2017</a:t>
                      </a:r>
                      <a:endParaRPr lang="fr-FR" sz="1200" b="1"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b="1" u="none" strike="noStrike">
                          <a:effectLst/>
                        </a:rPr>
                        <a:t>2018</a:t>
                      </a:r>
                      <a:endParaRPr lang="fr-FR" sz="1200" b="1"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b="1" u="none" strike="noStrike">
                          <a:effectLst/>
                        </a:rPr>
                        <a:t>2019</a:t>
                      </a:r>
                      <a:endParaRPr lang="fr-FR" sz="1200" b="1" i="0" u="none" strike="noStrike">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b="1" u="none" strike="noStrike" dirty="0">
                          <a:effectLst/>
                        </a:rPr>
                        <a:t>2020</a:t>
                      </a:r>
                      <a:endParaRPr lang="fr-FR" sz="1200" b="1"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b="1" i="0" u="none" strike="noStrike" dirty="0">
                          <a:solidFill>
                            <a:srgbClr val="000000"/>
                          </a:solidFill>
                          <a:effectLst/>
                          <a:latin typeface="Calibri" panose="020F0502020204030204" pitchFamily="34" charset="0"/>
                        </a:rPr>
                        <a:t>2021</a:t>
                      </a:r>
                    </a:p>
                  </a:txBody>
                  <a:tcPr marL="7620" marR="7620" marT="7620" marB="0" anchor="ctr">
                    <a:solidFill>
                      <a:schemeClr val="accent6">
                        <a:lumMod val="40000"/>
                        <a:lumOff val="60000"/>
                      </a:schemeClr>
                    </a:solidFill>
                  </a:tcPr>
                </a:tc>
                <a:extLst>
                  <a:ext uri="{0D108BD9-81ED-4DB2-BD59-A6C34878D82A}">
                    <a16:rowId xmlns:a16="http://schemas.microsoft.com/office/drawing/2014/main" val="3479024135"/>
                  </a:ext>
                </a:extLst>
              </a:tr>
              <a:tr h="267867">
                <a:tc>
                  <a:txBody>
                    <a:bodyPr/>
                    <a:lstStyle/>
                    <a:p>
                      <a:pPr algn="l" fontAlgn="ctr"/>
                      <a:r>
                        <a:rPr lang="fr-FR" sz="1200" b="1" u="none" strike="noStrike" dirty="0">
                          <a:effectLst/>
                        </a:rPr>
                        <a:t>Comité médical</a:t>
                      </a:r>
                      <a:endParaRPr lang="fr-FR" sz="1200" b="1"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l" fontAlgn="ct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l" fontAlgn="ct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u="none" strike="noStrike">
                          <a:effectLst/>
                        </a:rPr>
                        <a:t> </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u="none" strike="noStrike">
                          <a:effectLst/>
                        </a:rPr>
                        <a:t> </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l" fontAlgn="ctr"/>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l" fontAlgn="ctr"/>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l" fontAlgn="ctr"/>
                      <a:endParaRPr lang="fr-FR" sz="1200" b="0" i="0" u="none" strike="noStrike">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extLst>
                  <a:ext uri="{0D108BD9-81ED-4DB2-BD59-A6C34878D82A}">
                    <a16:rowId xmlns:a16="http://schemas.microsoft.com/office/drawing/2014/main" val="3644125960"/>
                  </a:ext>
                </a:extLst>
              </a:tr>
              <a:tr h="267867">
                <a:tc gridSpan="3">
                  <a:txBody>
                    <a:bodyPr/>
                    <a:lstStyle/>
                    <a:p>
                      <a:pPr algn="l" fontAlgn="ctr"/>
                      <a:r>
                        <a:rPr lang="fr-FR" sz="1200" u="none" strike="noStrike">
                          <a:effectLst/>
                        </a:rPr>
                        <a:t> - nombre de réunions </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hMerge="1">
                  <a:txBody>
                    <a:bodyPr/>
                    <a:lstStyle/>
                    <a:p>
                      <a:endParaRPr lang="fr-FR"/>
                    </a:p>
                  </a:txBody>
                  <a:tcPr/>
                </a:tc>
                <a:tc hMerge="1">
                  <a:txBody>
                    <a:bodyPr/>
                    <a:lstStyle/>
                    <a:p>
                      <a:endParaRPr lang="fr-FR"/>
                    </a:p>
                  </a:txBody>
                  <a:tcPr/>
                </a:tc>
                <a:tc>
                  <a:txBody>
                    <a:bodyPr/>
                    <a:lstStyle/>
                    <a:p>
                      <a:pPr algn="ctr" fontAlgn="ctr"/>
                      <a:r>
                        <a:rPr lang="fr-FR" sz="1200" u="none" strike="noStrike">
                          <a:effectLst/>
                        </a:rPr>
                        <a:t>12</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u="none" strike="noStrike">
                          <a:effectLst/>
                        </a:rPr>
                        <a:t>12</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u="none" strike="noStrike">
                          <a:effectLst/>
                        </a:rPr>
                        <a:t>12</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u="none" strike="noStrike">
                          <a:effectLst/>
                        </a:rPr>
                        <a:t>12</a:t>
                      </a:r>
                      <a:endParaRPr lang="fr-FR" sz="1200" b="0" i="0" u="none" strike="noStrike">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b="0" u="none" strike="noStrike" dirty="0">
                          <a:effectLst/>
                        </a:rPr>
                        <a:t>11</a:t>
                      </a:r>
                      <a:endParaRPr lang="fr-FR" sz="12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b="1" i="0" u="none" strike="noStrike" dirty="0">
                          <a:solidFill>
                            <a:srgbClr val="000000"/>
                          </a:solidFill>
                          <a:effectLst/>
                          <a:latin typeface="Calibri" panose="020F0502020204030204" pitchFamily="34" charset="0"/>
                        </a:rPr>
                        <a:t>11</a:t>
                      </a:r>
                    </a:p>
                  </a:txBody>
                  <a:tcPr marL="7620" marR="7620" marT="7620" marB="0" anchor="ctr">
                    <a:solidFill>
                      <a:schemeClr val="accent6">
                        <a:lumMod val="40000"/>
                        <a:lumOff val="60000"/>
                      </a:schemeClr>
                    </a:solidFill>
                  </a:tcPr>
                </a:tc>
                <a:extLst>
                  <a:ext uri="{0D108BD9-81ED-4DB2-BD59-A6C34878D82A}">
                    <a16:rowId xmlns:a16="http://schemas.microsoft.com/office/drawing/2014/main" val="3812239193"/>
                  </a:ext>
                </a:extLst>
              </a:tr>
              <a:tr h="267867">
                <a:tc gridSpan="3">
                  <a:txBody>
                    <a:bodyPr/>
                    <a:lstStyle/>
                    <a:p>
                      <a:pPr algn="l" fontAlgn="ctr"/>
                      <a:r>
                        <a:rPr lang="fr-FR" sz="1200" u="none" strike="noStrike">
                          <a:effectLst/>
                        </a:rPr>
                        <a:t> - nombre de dossiers traités collectivités affiliées</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hMerge="1">
                  <a:txBody>
                    <a:bodyPr/>
                    <a:lstStyle/>
                    <a:p>
                      <a:endParaRPr lang="fr-FR"/>
                    </a:p>
                  </a:txBody>
                  <a:tcPr/>
                </a:tc>
                <a:tc hMerge="1">
                  <a:txBody>
                    <a:bodyPr/>
                    <a:lstStyle/>
                    <a:p>
                      <a:endParaRPr lang="fr-FR"/>
                    </a:p>
                  </a:txBody>
                  <a:tcPr/>
                </a:tc>
                <a:tc>
                  <a:txBody>
                    <a:bodyPr/>
                    <a:lstStyle/>
                    <a:p>
                      <a:pPr algn="ctr" fontAlgn="ctr"/>
                      <a:r>
                        <a:rPr lang="fr-FR" sz="1200" u="none" strike="noStrike">
                          <a:effectLst/>
                        </a:rPr>
                        <a:t>466</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u="none" strike="noStrike">
                          <a:effectLst/>
                        </a:rPr>
                        <a:t>445</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u="none" strike="noStrike">
                          <a:effectLst/>
                        </a:rPr>
                        <a:t>390</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u="none" strike="noStrike">
                          <a:effectLst/>
                        </a:rPr>
                        <a:t>391</a:t>
                      </a:r>
                      <a:endParaRPr lang="fr-FR" sz="1200" b="0" i="0" u="none" strike="noStrike">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b="0" u="none" strike="noStrike" dirty="0">
                          <a:effectLst/>
                        </a:rPr>
                        <a:t>347</a:t>
                      </a:r>
                      <a:endParaRPr lang="fr-FR" sz="12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b="1" i="0" u="none" strike="noStrike" dirty="0">
                          <a:solidFill>
                            <a:srgbClr val="000000"/>
                          </a:solidFill>
                          <a:effectLst/>
                          <a:latin typeface="Calibri" panose="020F0502020204030204" pitchFamily="34" charset="0"/>
                        </a:rPr>
                        <a:t>382</a:t>
                      </a:r>
                    </a:p>
                  </a:txBody>
                  <a:tcPr marL="7620" marR="7620" marT="7620" marB="0" anchor="ctr">
                    <a:solidFill>
                      <a:schemeClr val="accent6">
                        <a:lumMod val="40000"/>
                        <a:lumOff val="60000"/>
                      </a:schemeClr>
                    </a:solidFill>
                  </a:tcPr>
                </a:tc>
                <a:extLst>
                  <a:ext uri="{0D108BD9-81ED-4DB2-BD59-A6C34878D82A}">
                    <a16:rowId xmlns:a16="http://schemas.microsoft.com/office/drawing/2014/main" val="4057596677"/>
                  </a:ext>
                </a:extLst>
              </a:tr>
              <a:tr h="521930">
                <a:tc gridSpan="3">
                  <a:txBody>
                    <a:bodyPr/>
                    <a:lstStyle/>
                    <a:p>
                      <a:pPr algn="l" fontAlgn="ctr"/>
                      <a:r>
                        <a:rPr lang="fr-FR" sz="1200" u="none" strike="noStrike">
                          <a:effectLst/>
                        </a:rPr>
                        <a:t> - nombre de dossiers traités collectivités non affiliées</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hMerge="1">
                  <a:txBody>
                    <a:bodyPr/>
                    <a:lstStyle/>
                    <a:p>
                      <a:endParaRPr lang="fr-FR"/>
                    </a:p>
                  </a:txBody>
                  <a:tcPr/>
                </a:tc>
                <a:tc hMerge="1">
                  <a:txBody>
                    <a:bodyPr/>
                    <a:lstStyle/>
                    <a:p>
                      <a:endParaRPr lang="fr-FR"/>
                    </a:p>
                  </a:txBody>
                  <a:tcPr/>
                </a:tc>
                <a:tc>
                  <a:txBody>
                    <a:bodyPr/>
                    <a:lstStyle/>
                    <a:p>
                      <a:pPr algn="ctr" fontAlgn="ctr"/>
                      <a:r>
                        <a:rPr lang="fr-FR" sz="1200" u="none" strike="noStrike">
                          <a:effectLst/>
                        </a:rPr>
                        <a:t>625</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u="none" strike="noStrike">
                          <a:effectLst/>
                        </a:rPr>
                        <a:t>564</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u="none" strike="noStrike">
                          <a:effectLst/>
                        </a:rPr>
                        <a:t>569</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u="none" strike="noStrike">
                          <a:effectLst/>
                        </a:rPr>
                        <a:t>520</a:t>
                      </a:r>
                      <a:endParaRPr lang="fr-FR" sz="1200" b="0" i="0" u="none" strike="noStrike">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b="0" u="none" strike="noStrike" dirty="0">
                          <a:effectLst/>
                        </a:rPr>
                        <a:t>420</a:t>
                      </a:r>
                      <a:endParaRPr lang="fr-FR" sz="12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b="1" i="0" u="none" strike="noStrike" dirty="0">
                          <a:solidFill>
                            <a:srgbClr val="000000"/>
                          </a:solidFill>
                          <a:effectLst/>
                          <a:latin typeface="Calibri" panose="020F0502020204030204" pitchFamily="34" charset="0"/>
                        </a:rPr>
                        <a:t>380</a:t>
                      </a:r>
                    </a:p>
                  </a:txBody>
                  <a:tcPr marL="7620" marR="7620" marT="7620" marB="0" anchor="ctr">
                    <a:solidFill>
                      <a:schemeClr val="accent6">
                        <a:lumMod val="40000"/>
                        <a:lumOff val="60000"/>
                      </a:schemeClr>
                    </a:solidFill>
                  </a:tcPr>
                </a:tc>
                <a:extLst>
                  <a:ext uri="{0D108BD9-81ED-4DB2-BD59-A6C34878D82A}">
                    <a16:rowId xmlns:a16="http://schemas.microsoft.com/office/drawing/2014/main" val="4290130684"/>
                  </a:ext>
                </a:extLst>
              </a:tr>
              <a:tr h="267867">
                <a:tc gridSpan="2">
                  <a:txBody>
                    <a:bodyPr/>
                    <a:lstStyle/>
                    <a:p>
                      <a:pPr algn="l" fontAlgn="ctr"/>
                      <a:r>
                        <a:rPr lang="fr-FR" sz="1200" b="1" u="none" strike="noStrike" dirty="0">
                          <a:effectLst/>
                        </a:rPr>
                        <a:t>Commission de réforme</a:t>
                      </a:r>
                      <a:endParaRPr lang="fr-FR" sz="1200" b="1"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hMerge="1">
                  <a:txBody>
                    <a:bodyPr/>
                    <a:lstStyle/>
                    <a:p>
                      <a:endParaRPr lang="fr-FR"/>
                    </a:p>
                  </a:txBody>
                  <a:tcPr/>
                </a:tc>
                <a:tc>
                  <a:txBody>
                    <a:bodyPr/>
                    <a:lstStyle/>
                    <a:p>
                      <a:pPr algn="l" fontAlgn="ctr"/>
                      <a:r>
                        <a:rPr lang="fr-FR" sz="1200" u="none" strike="noStrike">
                          <a:effectLst/>
                        </a:rPr>
                        <a:t> </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u="none" strike="noStrike">
                          <a:effectLst/>
                        </a:rPr>
                        <a:t> </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u="none" strike="noStrike">
                          <a:effectLst/>
                        </a:rPr>
                        <a:t> </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u="none" strike="noStrike">
                          <a:effectLst/>
                        </a:rPr>
                        <a:t> </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l" fontAlgn="ctr"/>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l" fontAlgn="ctr"/>
                      <a:r>
                        <a:rPr lang="fr-FR" sz="1200" b="0" u="none" strike="noStrike" dirty="0">
                          <a:effectLst/>
                        </a:rPr>
                        <a:t> </a:t>
                      </a:r>
                      <a:endParaRPr lang="fr-FR" sz="12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l" fontAlgn="ctr"/>
                      <a:endParaRPr lang="fr-FR" sz="1200" b="1"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extLst>
                  <a:ext uri="{0D108BD9-81ED-4DB2-BD59-A6C34878D82A}">
                    <a16:rowId xmlns:a16="http://schemas.microsoft.com/office/drawing/2014/main" val="3276159494"/>
                  </a:ext>
                </a:extLst>
              </a:tr>
              <a:tr h="267867">
                <a:tc gridSpan="3">
                  <a:txBody>
                    <a:bodyPr/>
                    <a:lstStyle/>
                    <a:p>
                      <a:pPr algn="l" fontAlgn="ctr"/>
                      <a:r>
                        <a:rPr lang="fr-FR" sz="1200" u="none" strike="noStrike">
                          <a:effectLst/>
                        </a:rPr>
                        <a:t> - nombre de réunions collectivités affiliées</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hMerge="1">
                  <a:txBody>
                    <a:bodyPr/>
                    <a:lstStyle/>
                    <a:p>
                      <a:endParaRPr lang="fr-FR"/>
                    </a:p>
                  </a:txBody>
                  <a:tcPr/>
                </a:tc>
                <a:tc hMerge="1">
                  <a:txBody>
                    <a:bodyPr/>
                    <a:lstStyle/>
                    <a:p>
                      <a:endParaRPr lang="fr-FR"/>
                    </a:p>
                  </a:txBody>
                  <a:tcPr/>
                </a:tc>
                <a:tc>
                  <a:txBody>
                    <a:bodyPr/>
                    <a:lstStyle/>
                    <a:p>
                      <a:pPr algn="ctr" fontAlgn="ctr"/>
                      <a:r>
                        <a:rPr lang="fr-FR" sz="1200" u="none" strike="noStrike">
                          <a:effectLst/>
                        </a:rPr>
                        <a:t>10</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u="none" strike="noStrike">
                          <a:effectLst/>
                        </a:rPr>
                        <a:t>9</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u="none" strike="noStrike">
                          <a:effectLst/>
                        </a:rPr>
                        <a:t>10</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u="none" strike="noStrike">
                          <a:effectLst/>
                        </a:rPr>
                        <a:t>10</a:t>
                      </a:r>
                      <a:endParaRPr lang="fr-FR" sz="1200" b="0" i="0" u="none" strike="noStrike">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b="0" u="none" strike="noStrike" dirty="0">
                          <a:effectLst/>
                        </a:rPr>
                        <a:t>7</a:t>
                      </a:r>
                      <a:endParaRPr lang="fr-FR" sz="12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b="1" i="0" u="none" strike="noStrike" dirty="0">
                          <a:solidFill>
                            <a:srgbClr val="000000"/>
                          </a:solidFill>
                          <a:effectLst/>
                          <a:latin typeface="Calibri" panose="020F0502020204030204" pitchFamily="34" charset="0"/>
                        </a:rPr>
                        <a:t>8</a:t>
                      </a:r>
                    </a:p>
                  </a:txBody>
                  <a:tcPr marL="7620" marR="7620" marT="7620" marB="0" anchor="ctr">
                    <a:solidFill>
                      <a:schemeClr val="accent6">
                        <a:lumMod val="40000"/>
                        <a:lumOff val="60000"/>
                      </a:schemeClr>
                    </a:solidFill>
                  </a:tcPr>
                </a:tc>
                <a:extLst>
                  <a:ext uri="{0D108BD9-81ED-4DB2-BD59-A6C34878D82A}">
                    <a16:rowId xmlns:a16="http://schemas.microsoft.com/office/drawing/2014/main" val="1259993582"/>
                  </a:ext>
                </a:extLst>
              </a:tr>
              <a:tr h="267867">
                <a:tc gridSpan="3">
                  <a:txBody>
                    <a:bodyPr/>
                    <a:lstStyle/>
                    <a:p>
                      <a:pPr algn="l" fontAlgn="ctr"/>
                      <a:r>
                        <a:rPr lang="fr-FR" sz="1200" u="none" strike="noStrike">
                          <a:effectLst/>
                        </a:rPr>
                        <a:t> - nombre de dossiers traités collectivités affiliées</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hMerge="1">
                  <a:txBody>
                    <a:bodyPr/>
                    <a:lstStyle/>
                    <a:p>
                      <a:endParaRPr lang="fr-FR"/>
                    </a:p>
                  </a:txBody>
                  <a:tcPr/>
                </a:tc>
                <a:tc hMerge="1">
                  <a:txBody>
                    <a:bodyPr/>
                    <a:lstStyle/>
                    <a:p>
                      <a:endParaRPr lang="fr-FR"/>
                    </a:p>
                  </a:txBody>
                  <a:tcPr/>
                </a:tc>
                <a:tc>
                  <a:txBody>
                    <a:bodyPr/>
                    <a:lstStyle/>
                    <a:p>
                      <a:pPr algn="ctr" fontAlgn="ctr"/>
                      <a:r>
                        <a:rPr lang="fr-FR" sz="1200" u="none" strike="noStrike">
                          <a:effectLst/>
                        </a:rPr>
                        <a:t>151</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u="none" strike="noStrike">
                          <a:effectLst/>
                        </a:rPr>
                        <a:t>90</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u="none" strike="noStrike">
                          <a:effectLst/>
                        </a:rPr>
                        <a:t>93</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u="none" strike="noStrike">
                          <a:effectLst/>
                        </a:rPr>
                        <a:t>97</a:t>
                      </a:r>
                      <a:endParaRPr lang="fr-FR" sz="1200" b="0" i="0" u="none" strike="noStrike">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b="0" u="none" strike="noStrike" dirty="0">
                          <a:effectLst/>
                        </a:rPr>
                        <a:t>56</a:t>
                      </a:r>
                      <a:endParaRPr lang="fr-FR" sz="12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b="1" i="0" u="none" strike="noStrike" dirty="0">
                          <a:solidFill>
                            <a:srgbClr val="000000"/>
                          </a:solidFill>
                          <a:effectLst/>
                          <a:latin typeface="Calibri" panose="020F0502020204030204" pitchFamily="34" charset="0"/>
                        </a:rPr>
                        <a:t>102</a:t>
                      </a:r>
                    </a:p>
                  </a:txBody>
                  <a:tcPr marL="7620" marR="7620" marT="7620" marB="0" anchor="ctr">
                    <a:solidFill>
                      <a:schemeClr val="accent6">
                        <a:lumMod val="40000"/>
                        <a:lumOff val="60000"/>
                      </a:schemeClr>
                    </a:solidFill>
                  </a:tcPr>
                </a:tc>
                <a:extLst>
                  <a:ext uri="{0D108BD9-81ED-4DB2-BD59-A6C34878D82A}">
                    <a16:rowId xmlns:a16="http://schemas.microsoft.com/office/drawing/2014/main" val="1301635266"/>
                  </a:ext>
                </a:extLst>
              </a:tr>
              <a:tr h="267867">
                <a:tc gridSpan="3">
                  <a:txBody>
                    <a:bodyPr/>
                    <a:lstStyle/>
                    <a:p>
                      <a:pPr algn="l" fontAlgn="ctr"/>
                      <a:r>
                        <a:rPr lang="fr-FR" sz="1200" u="none" strike="noStrike">
                          <a:effectLst/>
                        </a:rPr>
                        <a:t> - nombre de réunions collectivités non affiliées</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hMerge="1">
                  <a:txBody>
                    <a:bodyPr/>
                    <a:lstStyle/>
                    <a:p>
                      <a:endParaRPr lang="fr-FR"/>
                    </a:p>
                  </a:txBody>
                  <a:tcPr/>
                </a:tc>
                <a:tc hMerge="1">
                  <a:txBody>
                    <a:bodyPr/>
                    <a:lstStyle/>
                    <a:p>
                      <a:endParaRPr lang="fr-FR"/>
                    </a:p>
                  </a:txBody>
                  <a:tcPr/>
                </a:tc>
                <a:tc>
                  <a:txBody>
                    <a:bodyPr/>
                    <a:lstStyle/>
                    <a:p>
                      <a:pPr algn="ctr" fontAlgn="ctr"/>
                      <a:r>
                        <a:rPr lang="fr-FR" sz="1200" u="none" strike="noStrike">
                          <a:effectLst/>
                        </a:rPr>
                        <a:t>64</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u="none" strike="noStrike">
                          <a:effectLst/>
                        </a:rPr>
                        <a:t>53</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u="none" strike="noStrike">
                          <a:effectLst/>
                        </a:rPr>
                        <a:t>50</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u="none" strike="noStrike">
                          <a:effectLst/>
                        </a:rPr>
                        <a:t>10</a:t>
                      </a:r>
                      <a:endParaRPr lang="fr-FR" sz="1200" b="0" i="0" u="none" strike="noStrike">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b="0" u="none" strike="noStrike" dirty="0">
                          <a:effectLst/>
                        </a:rPr>
                        <a:t>7</a:t>
                      </a:r>
                      <a:endParaRPr lang="fr-FR" sz="12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b="1" i="0" u="none" strike="noStrike" dirty="0">
                          <a:solidFill>
                            <a:srgbClr val="000000"/>
                          </a:solidFill>
                          <a:effectLst/>
                          <a:latin typeface="Calibri" panose="020F0502020204030204" pitchFamily="34" charset="0"/>
                        </a:rPr>
                        <a:t>8</a:t>
                      </a:r>
                    </a:p>
                  </a:txBody>
                  <a:tcPr marL="7620" marR="7620" marT="7620" marB="0" anchor="ctr">
                    <a:solidFill>
                      <a:schemeClr val="accent6">
                        <a:lumMod val="40000"/>
                        <a:lumOff val="60000"/>
                      </a:schemeClr>
                    </a:solidFill>
                  </a:tcPr>
                </a:tc>
                <a:extLst>
                  <a:ext uri="{0D108BD9-81ED-4DB2-BD59-A6C34878D82A}">
                    <a16:rowId xmlns:a16="http://schemas.microsoft.com/office/drawing/2014/main" val="2380179596"/>
                  </a:ext>
                </a:extLst>
              </a:tr>
              <a:tr h="267867">
                <a:tc gridSpan="3">
                  <a:txBody>
                    <a:bodyPr/>
                    <a:lstStyle/>
                    <a:p>
                      <a:pPr algn="l" fontAlgn="ctr"/>
                      <a:r>
                        <a:rPr lang="fr-FR" sz="1200" u="none" strike="noStrike" dirty="0">
                          <a:effectLst/>
                        </a:rPr>
                        <a:t> - nombre de dossiers traités collectivités non affiliées</a:t>
                      </a:r>
                      <a:endParaRPr lang="fr-FR" sz="12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hMerge="1">
                  <a:txBody>
                    <a:bodyPr/>
                    <a:lstStyle/>
                    <a:p>
                      <a:endParaRPr lang="fr-FR"/>
                    </a:p>
                  </a:txBody>
                  <a:tcPr/>
                </a:tc>
                <a:tc hMerge="1">
                  <a:txBody>
                    <a:bodyPr/>
                    <a:lstStyle/>
                    <a:p>
                      <a:endParaRPr lang="fr-FR"/>
                    </a:p>
                  </a:txBody>
                  <a:tcPr/>
                </a:tc>
                <a:tc>
                  <a:txBody>
                    <a:bodyPr/>
                    <a:lstStyle/>
                    <a:p>
                      <a:pPr algn="ctr" fontAlgn="ctr"/>
                      <a:r>
                        <a:rPr lang="fr-FR" sz="1200" u="none" strike="noStrike">
                          <a:effectLst/>
                        </a:rPr>
                        <a:t>317</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u="none" strike="noStrike">
                          <a:effectLst/>
                        </a:rPr>
                        <a:t>248</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u="none" strike="noStrike">
                          <a:effectLst/>
                        </a:rPr>
                        <a:t>217</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u="none" strike="noStrike">
                          <a:effectLst/>
                        </a:rPr>
                        <a:t>213</a:t>
                      </a:r>
                      <a:endParaRPr lang="fr-FR" sz="1200" b="0" i="0" u="none" strike="noStrike">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b="0" u="none" strike="noStrike" dirty="0">
                          <a:effectLst/>
                        </a:rPr>
                        <a:t>136</a:t>
                      </a:r>
                      <a:endParaRPr lang="fr-FR" sz="12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b="1" i="0" u="none" strike="noStrike" dirty="0">
                          <a:solidFill>
                            <a:srgbClr val="000000"/>
                          </a:solidFill>
                          <a:effectLst/>
                          <a:latin typeface="Calibri" panose="020F0502020204030204" pitchFamily="34" charset="0"/>
                        </a:rPr>
                        <a:t>140</a:t>
                      </a:r>
                    </a:p>
                  </a:txBody>
                  <a:tcPr marL="7620" marR="7620" marT="7620" marB="0" anchor="ctr">
                    <a:solidFill>
                      <a:schemeClr val="accent6">
                        <a:lumMod val="40000"/>
                        <a:lumOff val="60000"/>
                      </a:schemeClr>
                    </a:solidFill>
                  </a:tcPr>
                </a:tc>
                <a:extLst>
                  <a:ext uri="{0D108BD9-81ED-4DB2-BD59-A6C34878D82A}">
                    <a16:rowId xmlns:a16="http://schemas.microsoft.com/office/drawing/2014/main" val="3823173770"/>
                  </a:ext>
                </a:extLst>
              </a:tr>
              <a:tr h="267867">
                <a:tc gridSpan="2">
                  <a:txBody>
                    <a:bodyPr/>
                    <a:lstStyle/>
                    <a:p>
                      <a:pPr algn="l" fontAlgn="ctr"/>
                      <a:r>
                        <a:rPr lang="fr-FR" sz="1200" b="1" u="none" strike="noStrike" dirty="0">
                          <a:effectLst/>
                        </a:rPr>
                        <a:t>Secrétariat du service</a:t>
                      </a:r>
                      <a:endParaRPr lang="fr-FR" sz="1200" b="1"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hMerge="1">
                  <a:txBody>
                    <a:bodyPr/>
                    <a:lstStyle/>
                    <a:p>
                      <a:endParaRPr lang="fr-FR"/>
                    </a:p>
                  </a:txBody>
                  <a:tcPr/>
                </a:tc>
                <a:tc>
                  <a:txBody>
                    <a:bodyPr/>
                    <a:lstStyle/>
                    <a:p>
                      <a:pPr algn="l" fontAlgn="ctr"/>
                      <a:r>
                        <a:rPr lang="fr-FR" sz="1200" u="none" strike="noStrike">
                          <a:effectLst/>
                        </a:rPr>
                        <a:t> </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u="none" strike="noStrike">
                          <a:effectLst/>
                        </a:rPr>
                        <a:t> </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u="none" strike="noStrike">
                          <a:effectLst/>
                        </a:rPr>
                        <a:t> </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u="none" strike="noStrike">
                          <a:effectLst/>
                        </a:rPr>
                        <a:t> </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l" fontAlgn="ctr"/>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l" fontAlgn="ctr"/>
                      <a:r>
                        <a:rPr lang="fr-FR" sz="1200" b="0" u="none" strike="noStrike" dirty="0">
                          <a:effectLst/>
                        </a:rPr>
                        <a:t> </a:t>
                      </a:r>
                      <a:endParaRPr lang="fr-FR" sz="12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l" fontAlgn="ctr"/>
                      <a:endParaRPr lang="fr-FR" sz="1200" b="1"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extLst>
                  <a:ext uri="{0D108BD9-81ED-4DB2-BD59-A6C34878D82A}">
                    <a16:rowId xmlns:a16="http://schemas.microsoft.com/office/drawing/2014/main" val="2339129628"/>
                  </a:ext>
                </a:extLst>
              </a:tr>
              <a:tr h="521930">
                <a:tc gridSpan="3">
                  <a:txBody>
                    <a:bodyPr/>
                    <a:lstStyle/>
                    <a:p>
                      <a:pPr algn="l" fontAlgn="ctr"/>
                      <a:r>
                        <a:rPr lang="fr-FR" sz="1200" u="none" strike="noStrike" dirty="0">
                          <a:effectLst/>
                        </a:rPr>
                        <a:t> - nombre de personnes venues consulter leur dossier</a:t>
                      </a:r>
                      <a:endParaRPr lang="fr-FR" sz="12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hMerge="1">
                  <a:txBody>
                    <a:bodyPr/>
                    <a:lstStyle/>
                    <a:p>
                      <a:endParaRPr lang="fr-FR"/>
                    </a:p>
                  </a:txBody>
                  <a:tcPr/>
                </a:tc>
                <a:tc hMerge="1">
                  <a:txBody>
                    <a:bodyPr/>
                    <a:lstStyle/>
                    <a:p>
                      <a:endParaRPr lang="fr-FR"/>
                    </a:p>
                  </a:txBody>
                  <a:tcPr/>
                </a:tc>
                <a:tc>
                  <a:txBody>
                    <a:bodyPr/>
                    <a:lstStyle/>
                    <a:p>
                      <a:pPr algn="ctr" fontAlgn="ctr"/>
                      <a:r>
                        <a:rPr lang="fr-FR" sz="1200" u="none" strike="noStrike">
                          <a:effectLst/>
                        </a:rPr>
                        <a:t>77</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u="none" strike="noStrike">
                          <a:effectLst/>
                        </a:rPr>
                        <a:t>86</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u="none" strike="noStrike">
                          <a:effectLst/>
                        </a:rPr>
                        <a:t>20</a:t>
                      </a:r>
                      <a:endParaRPr lang="fr-FR" sz="12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u="none" strike="noStrike">
                          <a:effectLst/>
                        </a:rPr>
                        <a:t>19</a:t>
                      </a:r>
                      <a:endParaRPr lang="fr-FR" sz="1200" b="0" i="0" u="none" strike="noStrike">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b="0" u="none" strike="noStrike" dirty="0">
                          <a:effectLst/>
                        </a:rPr>
                        <a:t>22</a:t>
                      </a:r>
                      <a:endParaRPr lang="fr-FR" sz="12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FR" sz="1200" b="1" i="0" u="none" strike="noStrike" dirty="0">
                          <a:solidFill>
                            <a:srgbClr val="000000"/>
                          </a:solidFill>
                          <a:effectLst/>
                          <a:latin typeface="Calibri" panose="020F0502020204030204" pitchFamily="34" charset="0"/>
                        </a:rPr>
                        <a:t>28</a:t>
                      </a:r>
                    </a:p>
                  </a:txBody>
                  <a:tcPr marL="7620" marR="7620" marT="7620" marB="0" anchor="ctr">
                    <a:solidFill>
                      <a:schemeClr val="accent6">
                        <a:lumMod val="40000"/>
                        <a:lumOff val="60000"/>
                      </a:schemeClr>
                    </a:solidFill>
                  </a:tcPr>
                </a:tc>
                <a:extLst>
                  <a:ext uri="{0D108BD9-81ED-4DB2-BD59-A6C34878D82A}">
                    <a16:rowId xmlns:a16="http://schemas.microsoft.com/office/drawing/2014/main" val="202018271"/>
                  </a:ext>
                </a:extLst>
              </a:tr>
            </a:tbl>
          </a:graphicData>
        </a:graphic>
      </p:graphicFrame>
    </p:spTree>
    <p:extLst>
      <p:ext uri="{BB962C8B-B14F-4D97-AF65-F5344CB8AC3E}">
        <p14:creationId xmlns:p14="http://schemas.microsoft.com/office/powerpoint/2010/main" val="307643171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59255C-0024-4ADC-BB1B-8951E3E87FEB}"/>
              </a:ext>
            </a:extLst>
          </p:cNvPr>
          <p:cNvSpPr>
            <a:spLocks noGrp="1"/>
          </p:cNvSpPr>
          <p:nvPr>
            <p:ph type="title"/>
          </p:nvPr>
        </p:nvSpPr>
        <p:spPr/>
        <p:txBody>
          <a:bodyPr>
            <a:normAutofit/>
          </a:bodyPr>
          <a:lstStyle/>
          <a:p>
            <a:pPr algn="ctr"/>
            <a:r>
              <a:rPr lang="fr-FR" sz="6000" dirty="0"/>
              <a:t>Commission de réforme</a:t>
            </a:r>
          </a:p>
        </p:txBody>
      </p:sp>
      <p:pic>
        <p:nvPicPr>
          <p:cNvPr id="5" name="Image 4">
            <a:extLst>
              <a:ext uri="{FF2B5EF4-FFF2-40B4-BE49-F238E27FC236}">
                <a16:creationId xmlns:a16="http://schemas.microsoft.com/office/drawing/2014/main" id="{F2B6BADF-56F2-4D24-8420-10135159A084}"/>
              </a:ext>
            </a:extLst>
          </p:cNvPr>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044575" y="1903730"/>
            <a:ext cx="9843770" cy="4178300"/>
          </a:xfrm>
          <a:prstGeom prst="rect">
            <a:avLst/>
          </a:prstGeom>
          <a:noFill/>
        </p:spPr>
      </p:pic>
    </p:spTree>
    <p:extLst>
      <p:ext uri="{BB962C8B-B14F-4D97-AF65-F5344CB8AC3E}">
        <p14:creationId xmlns:p14="http://schemas.microsoft.com/office/powerpoint/2010/main" val="115623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08429DE-3CF8-4793-AAC5-721DAFD1EF0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35405" y="1878050"/>
            <a:ext cx="9521190" cy="4330700"/>
          </a:xfrm>
          <a:prstGeom prst="rect">
            <a:avLst/>
          </a:prstGeom>
          <a:solidFill>
            <a:schemeClr val="accent6">
              <a:lumMod val="60000"/>
              <a:lumOff val="40000"/>
            </a:schemeClr>
          </a:solidFill>
        </p:spPr>
      </p:pic>
      <p:sp>
        <p:nvSpPr>
          <p:cNvPr id="2" name="Titre 1">
            <a:extLst>
              <a:ext uri="{FF2B5EF4-FFF2-40B4-BE49-F238E27FC236}">
                <a16:creationId xmlns:a16="http://schemas.microsoft.com/office/drawing/2014/main" id="{1DBF3C82-90B9-4472-A013-26AFD86FD7D5}"/>
              </a:ext>
            </a:extLst>
          </p:cNvPr>
          <p:cNvSpPr>
            <a:spLocks noGrp="1"/>
          </p:cNvSpPr>
          <p:nvPr>
            <p:ph type="title"/>
          </p:nvPr>
        </p:nvSpPr>
        <p:spPr/>
        <p:txBody>
          <a:bodyPr>
            <a:normAutofit/>
          </a:bodyPr>
          <a:lstStyle/>
          <a:p>
            <a:pPr algn="ctr"/>
            <a:r>
              <a:rPr lang="fr-FR" sz="6000" dirty="0"/>
              <a:t>Commission de réforme</a:t>
            </a:r>
          </a:p>
        </p:txBody>
      </p:sp>
    </p:spTree>
    <p:extLst>
      <p:ext uri="{BB962C8B-B14F-4D97-AF65-F5344CB8AC3E}">
        <p14:creationId xmlns:p14="http://schemas.microsoft.com/office/powerpoint/2010/main" val="376932107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72F9C3-D478-45A5-9AEC-ED30BB887099}"/>
              </a:ext>
            </a:extLst>
          </p:cNvPr>
          <p:cNvSpPr>
            <a:spLocks noGrp="1"/>
          </p:cNvSpPr>
          <p:nvPr>
            <p:ph type="title"/>
          </p:nvPr>
        </p:nvSpPr>
        <p:spPr>
          <a:xfrm>
            <a:off x="838200" y="365125"/>
            <a:ext cx="10515600" cy="1135201"/>
          </a:xfrm>
        </p:spPr>
        <p:txBody>
          <a:bodyPr>
            <a:normAutofit/>
          </a:bodyPr>
          <a:lstStyle/>
          <a:p>
            <a:pPr algn="ctr"/>
            <a:r>
              <a:rPr lang="fr-FR" sz="6000" dirty="0"/>
              <a:t>Commission de réforme</a:t>
            </a:r>
          </a:p>
        </p:txBody>
      </p:sp>
      <p:graphicFrame>
        <p:nvGraphicFramePr>
          <p:cNvPr id="5" name="Graphique 4">
            <a:extLst>
              <a:ext uri="{FF2B5EF4-FFF2-40B4-BE49-F238E27FC236}">
                <a16:creationId xmlns:a16="http://schemas.microsoft.com/office/drawing/2014/main" id="{F52302C3-9C49-4FB0-BBEA-BDA00D078DE1}"/>
              </a:ext>
            </a:extLst>
          </p:cNvPr>
          <p:cNvGraphicFramePr>
            <a:graphicFrameLocks/>
          </p:cNvGraphicFramePr>
          <p:nvPr>
            <p:extLst>
              <p:ext uri="{D42A27DB-BD31-4B8C-83A1-F6EECF244321}">
                <p14:modId xmlns:p14="http://schemas.microsoft.com/office/powerpoint/2010/main" val="2457819083"/>
              </p:ext>
            </p:extLst>
          </p:nvPr>
        </p:nvGraphicFramePr>
        <p:xfrm>
          <a:off x="1961965" y="1349405"/>
          <a:ext cx="7359588" cy="52200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30933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DBB565-334B-480A-977A-6A10B114744A}"/>
              </a:ext>
            </a:extLst>
          </p:cNvPr>
          <p:cNvSpPr>
            <a:spLocks noGrp="1"/>
          </p:cNvSpPr>
          <p:nvPr>
            <p:ph type="title"/>
          </p:nvPr>
        </p:nvSpPr>
        <p:spPr/>
        <p:txBody>
          <a:bodyPr>
            <a:normAutofit/>
          </a:bodyPr>
          <a:lstStyle/>
          <a:p>
            <a:pPr algn="ctr"/>
            <a:r>
              <a:rPr lang="fr-FR" sz="6000" dirty="0"/>
              <a:t>Comité Médical</a:t>
            </a:r>
          </a:p>
        </p:txBody>
      </p:sp>
      <p:pic>
        <p:nvPicPr>
          <p:cNvPr id="4" name="Image 3">
            <a:extLst>
              <a:ext uri="{FF2B5EF4-FFF2-40B4-BE49-F238E27FC236}">
                <a16:creationId xmlns:a16="http://schemas.microsoft.com/office/drawing/2014/main" id="{6A191461-492E-4265-B5FE-B9AF400C643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53490" y="1690688"/>
            <a:ext cx="9685020" cy="4933950"/>
          </a:xfrm>
          <a:prstGeom prst="rect">
            <a:avLst/>
          </a:prstGeom>
          <a:noFill/>
        </p:spPr>
      </p:pic>
    </p:spTree>
    <p:extLst>
      <p:ext uri="{BB962C8B-B14F-4D97-AF65-F5344CB8AC3E}">
        <p14:creationId xmlns:p14="http://schemas.microsoft.com/office/powerpoint/2010/main" val="3015592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5D835B-A0C1-416E-9110-705F602F6945}"/>
              </a:ext>
            </a:extLst>
          </p:cNvPr>
          <p:cNvSpPr>
            <a:spLocks noGrp="1"/>
          </p:cNvSpPr>
          <p:nvPr>
            <p:ph type="title"/>
          </p:nvPr>
        </p:nvSpPr>
        <p:spPr/>
        <p:txBody>
          <a:bodyPr>
            <a:normAutofit/>
          </a:bodyPr>
          <a:lstStyle/>
          <a:p>
            <a:pPr algn="ctr"/>
            <a:r>
              <a:rPr lang="fr-FR" sz="6000" dirty="0"/>
              <a:t>Comité Médical</a:t>
            </a:r>
          </a:p>
        </p:txBody>
      </p:sp>
      <p:pic>
        <p:nvPicPr>
          <p:cNvPr id="4" name="Image 3">
            <a:extLst>
              <a:ext uri="{FF2B5EF4-FFF2-40B4-BE49-F238E27FC236}">
                <a16:creationId xmlns:a16="http://schemas.microsoft.com/office/drawing/2014/main" id="{5F894EB3-C3FC-4D2B-9F3B-4F0ED27C058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784985"/>
            <a:ext cx="9385300" cy="4629150"/>
          </a:xfrm>
          <a:prstGeom prst="rect">
            <a:avLst/>
          </a:prstGeom>
          <a:noFill/>
        </p:spPr>
      </p:pic>
    </p:spTree>
    <p:extLst>
      <p:ext uri="{BB962C8B-B14F-4D97-AF65-F5344CB8AC3E}">
        <p14:creationId xmlns:p14="http://schemas.microsoft.com/office/powerpoint/2010/main" val="4150186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2FCD52-B79A-4ABC-865B-F49B7D7751BB}"/>
              </a:ext>
            </a:extLst>
          </p:cNvPr>
          <p:cNvSpPr>
            <a:spLocks noGrp="1"/>
          </p:cNvSpPr>
          <p:nvPr>
            <p:ph type="title"/>
          </p:nvPr>
        </p:nvSpPr>
        <p:spPr>
          <a:xfrm>
            <a:off x="838200" y="365126"/>
            <a:ext cx="10515600" cy="1126324"/>
          </a:xfrm>
        </p:spPr>
        <p:txBody>
          <a:bodyPr>
            <a:normAutofit/>
          </a:bodyPr>
          <a:lstStyle/>
          <a:p>
            <a:pPr algn="ctr"/>
            <a:r>
              <a:rPr lang="fr-FR" sz="6000" dirty="0"/>
              <a:t>Comité Médical</a:t>
            </a:r>
          </a:p>
        </p:txBody>
      </p:sp>
      <p:pic>
        <p:nvPicPr>
          <p:cNvPr id="5" name="Image 4">
            <a:extLst>
              <a:ext uri="{FF2B5EF4-FFF2-40B4-BE49-F238E27FC236}">
                <a16:creationId xmlns:a16="http://schemas.microsoft.com/office/drawing/2014/main" id="{FBC406BE-C373-43F4-BDAC-171A7CD706E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36559" y="1709431"/>
            <a:ext cx="7918882" cy="5148569"/>
          </a:xfrm>
          <a:prstGeom prst="rect">
            <a:avLst/>
          </a:prstGeom>
          <a:noFill/>
        </p:spPr>
      </p:pic>
    </p:spTree>
    <p:extLst>
      <p:ext uri="{BB962C8B-B14F-4D97-AF65-F5344CB8AC3E}">
        <p14:creationId xmlns:p14="http://schemas.microsoft.com/office/powerpoint/2010/main" val="3342014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BB7329B7-58B4-4F36-81C3-4E989C9145B2}"/>
              </a:ext>
            </a:extLst>
          </p:cNvPr>
          <p:cNvGraphicFramePr>
            <a:graphicFrameLocks noGrp="1"/>
          </p:cNvGraphicFramePr>
          <p:nvPr>
            <p:extLst>
              <p:ext uri="{D42A27DB-BD31-4B8C-83A1-F6EECF244321}">
                <p14:modId xmlns:p14="http://schemas.microsoft.com/office/powerpoint/2010/main" val="2499953277"/>
              </p:ext>
            </p:extLst>
          </p:nvPr>
        </p:nvGraphicFramePr>
        <p:xfrm>
          <a:off x="5876926" y="523875"/>
          <a:ext cx="5133976" cy="6035040"/>
        </p:xfrm>
        <a:graphic>
          <a:graphicData uri="http://schemas.openxmlformats.org/drawingml/2006/table">
            <a:tbl>
              <a:tblPr>
                <a:tableStyleId>{5C22544A-7EE6-4342-B048-85BDC9FD1C3A}</a:tableStyleId>
              </a:tblPr>
              <a:tblGrid>
                <a:gridCol w="3938547">
                  <a:extLst>
                    <a:ext uri="{9D8B030D-6E8A-4147-A177-3AD203B41FA5}">
                      <a16:colId xmlns:a16="http://schemas.microsoft.com/office/drawing/2014/main" val="553242180"/>
                    </a:ext>
                  </a:extLst>
                </a:gridCol>
                <a:gridCol w="1195429">
                  <a:extLst>
                    <a:ext uri="{9D8B030D-6E8A-4147-A177-3AD203B41FA5}">
                      <a16:colId xmlns:a16="http://schemas.microsoft.com/office/drawing/2014/main" val="2285077411"/>
                    </a:ext>
                  </a:extLst>
                </a:gridCol>
              </a:tblGrid>
              <a:tr h="216997">
                <a:tc>
                  <a:txBody>
                    <a:bodyPr/>
                    <a:lstStyle/>
                    <a:p>
                      <a:pPr algn="ctr" fontAlgn="ctr"/>
                      <a:r>
                        <a:rPr lang="fr-FR" sz="1800" b="1" u="none" strike="noStrike" dirty="0">
                          <a:effectLst/>
                        </a:rPr>
                        <a:t>Nature juridique</a:t>
                      </a:r>
                      <a:endParaRPr lang="fr-FR" sz="1800" b="1"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tc>
                  <a:txBody>
                    <a:bodyPr/>
                    <a:lstStyle/>
                    <a:p>
                      <a:pPr algn="ctr" fontAlgn="ctr"/>
                      <a:r>
                        <a:rPr lang="fr-FR" sz="1800" b="1" u="none" strike="noStrike" dirty="0">
                          <a:effectLst/>
                        </a:rPr>
                        <a:t>Nombre</a:t>
                      </a:r>
                      <a:endParaRPr lang="fr-FR" sz="1800" b="1"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3132857046"/>
                  </a:ext>
                </a:extLst>
              </a:tr>
              <a:tr h="215092">
                <a:tc>
                  <a:txBody>
                    <a:bodyPr/>
                    <a:lstStyle/>
                    <a:p>
                      <a:pPr algn="r" fontAlgn="b"/>
                      <a:r>
                        <a:rPr lang="fr-FR" sz="1400" u="none" strike="noStrike" dirty="0">
                          <a:effectLst/>
                        </a:rPr>
                        <a:t>Communes</a:t>
                      </a:r>
                      <a:endParaRPr lang="fr-FR" sz="1400" b="0" i="0" u="none" strike="noStrike" dirty="0">
                        <a:solidFill>
                          <a:srgbClr val="000000"/>
                        </a:solidFill>
                        <a:effectLst/>
                        <a:latin typeface="Arial" panose="020B0604020202020204" pitchFamily="34" charset="0"/>
                      </a:endParaRPr>
                    </a:p>
                  </a:txBody>
                  <a:tcPr marL="0" marR="0" marT="0" marB="0" anchor="b">
                    <a:solidFill>
                      <a:schemeClr val="accent6">
                        <a:lumMod val="40000"/>
                        <a:lumOff val="60000"/>
                      </a:schemeClr>
                    </a:solidFill>
                  </a:tcPr>
                </a:tc>
                <a:tc>
                  <a:txBody>
                    <a:bodyPr/>
                    <a:lstStyle/>
                    <a:p>
                      <a:pPr algn="ctr" fontAlgn="ctr"/>
                      <a:r>
                        <a:rPr lang="fr-FR" sz="1800" u="none" strike="noStrike">
                          <a:effectLst/>
                        </a:rPr>
                        <a:t>174</a:t>
                      </a:r>
                      <a:endParaRPr lang="fr-FR" sz="1800" b="0" i="0" u="none" strike="noStrike">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2443328526"/>
                  </a:ext>
                </a:extLst>
              </a:tr>
              <a:tr h="215092">
                <a:tc>
                  <a:txBody>
                    <a:bodyPr/>
                    <a:lstStyle/>
                    <a:p>
                      <a:pPr algn="r" fontAlgn="b"/>
                      <a:r>
                        <a:rPr lang="fr-FR" sz="1400" u="none" strike="noStrike" dirty="0">
                          <a:effectLst/>
                        </a:rPr>
                        <a:t>CCAS</a:t>
                      </a:r>
                      <a:endParaRPr lang="fr-FR" sz="1400" b="0" i="0" u="none" strike="noStrike" dirty="0">
                        <a:solidFill>
                          <a:srgbClr val="000000"/>
                        </a:solidFill>
                        <a:effectLst/>
                        <a:latin typeface="Arial" panose="020B0604020202020204" pitchFamily="34" charset="0"/>
                      </a:endParaRPr>
                    </a:p>
                  </a:txBody>
                  <a:tcPr marL="0" marR="0" marT="0" marB="0" anchor="b">
                    <a:solidFill>
                      <a:schemeClr val="accent6">
                        <a:lumMod val="40000"/>
                        <a:lumOff val="60000"/>
                      </a:schemeClr>
                    </a:solidFill>
                  </a:tcPr>
                </a:tc>
                <a:tc>
                  <a:txBody>
                    <a:bodyPr/>
                    <a:lstStyle/>
                    <a:p>
                      <a:pPr algn="ctr" fontAlgn="ctr"/>
                      <a:r>
                        <a:rPr lang="fr-FR" sz="1800" u="none" strike="noStrike">
                          <a:effectLst/>
                        </a:rPr>
                        <a:t>27</a:t>
                      </a:r>
                      <a:endParaRPr lang="fr-FR" sz="1800" b="0" i="0" u="none" strike="noStrike">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1775147841"/>
                  </a:ext>
                </a:extLst>
              </a:tr>
              <a:tr h="215092">
                <a:tc>
                  <a:txBody>
                    <a:bodyPr/>
                    <a:lstStyle/>
                    <a:p>
                      <a:pPr algn="r" fontAlgn="b"/>
                      <a:r>
                        <a:rPr lang="fr-FR" sz="1400" u="none" strike="noStrike" dirty="0">
                          <a:effectLst/>
                        </a:rPr>
                        <a:t>SYND. MIXTE</a:t>
                      </a:r>
                      <a:endParaRPr lang="fr-FR" sz="1400" b="0" i="0" u="none" strike="noStrike" dirty="0">
                        <a:solidFill>
                          <a:srgbClr val="000000"/>
                        </a:solidFill>
                        <a:effectLst/>
                        <a:latin typeface="Arial" panose="020B0604020202020204" pitchFamily="34" charset="0"/>
                      </a:endParaRPr>
                    </a:p>
                  </a:txBody>
                  <a:tcPr marL="0" marR="0" marT="0" marB="0" anchor="b">
                    <a:solidFill>
                      <a:schemeClr val="accent6">
                        <a:lumMod val="40000"/>
                        <a:lumOff val="60000"/>
                      </a:schemeClr>
                    </a:solidFill>
                  </a:tcPr>
                </a:tc>
                <a:tc>
                  <a:txBody>
                    <a:bodyPr/>
                    <a:lstStyle/>
                    <a:p>
                      <a:pPr algn="ctr" fontAlgn="ctr"/>
                      <a:r>
                        <a:rPr lang="fr-FR" sz="1800" u="none" strike="noStrike">
                          <a:effectLst/>
                        </a:rPr>
                        <a:t>17</a:t>
                      </a:r>
                      <a:endParaRPr lang="fr-FR" sz="1800" b="0" i="0" u="none" strike="noStrike">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4076879734"/>
                  </a:ext>
                </a:extLst>
              </a:tr>
              <a:tr h="215092">
                <a:tc>
                  <a:txBody>
                    <a:bodyPr/>
                    <a:lstStyle/>
                    <a:p>
                      <a:pPr algn="r" fontAlgn="b"/>
                      <a:r>
                        <a:rPr lang="fr-FR" sz="1400" u="none" strike="noStrike" dirty="0">
                          <a:effectLst/>
                        </a:rPr>
                        <a:t>SIVU</a:t>
                      </a:r>
                      <a:endParaRPr lang="fr-FR" sz="1400" b="0" i="0" u="none" strike="noStrike" dirty="0">
                        <a:solidFill>
                          <a:srgbClr val="000000"/>
                        </a:solidFill>
                        <a:effectLst/>
                        <a:latin typeface="Arial" panose="020B0604020202020204" pitchFamily="34" charset="0"/>
                      </a:endParaRPr>
                    </a:p>
                  </a:txBody>
                  <a:tcPr marL="0" marR="0" marT="0" marB="0" anchor="b">
                    <a:solidFill>
                      <a:schemeClr val="accent6">
                        <a:lumMod val="40000"/>
                        <a:lumOff val="60000"/>
                      </a:schemeClr>
                    </a:solidFill>
                  </a:tcPr>
                </a:tc>
                <a:tc>
                  <a:txBody>
                    <a:bodyPr/>
                    <a:lstStyle/>
                    <a:p>
                      <a:pPr algn="ctr" fontAlgn="ctr"/>
                      <a:r>
                        <a:rPr lang="fr-FR" sz="1800" u="none" strike="noStrike">
                          <a:effectLst/>
                        </a:rPr>
                        <a:t>13</a:t>
                      </a:r>
                      <a:endParaRPr lang="fr-FR" sz="1800" b="0" i="0" u="none" strike="noStrike">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4222531590"/>
                  </a:ext>
                </a:extLst>
              </a:tr>
              <a:tr h="215092">
                <a:tc>
                  <a:txBody>
                    <a:bodyPr/>
                    <a:lstStyle/>
                    <a:p>
                      <a:pPr algn="r" fontAlgn="b"/>
                      <a:r>
                        <a:rPr lang="fr-FR" sz="1400" u="none" strike="noStrike" dirty="0">
                          <a:effectLst/>
                        </a:rPr>
                        <a:t>SIVM</a:t>
                      </a:r>
                      <a:endParaRPr lang="fr-FR" sz="1400" b="0" i="0" u="none" strike="noStrike" dirty="0">
                        <a:solidFill>
                          <a:srgbClr val="000000"/>
                        </a:solidFill>
                        <a:effectLst/>
                        <a:latin typeface="Arial" panose="020B0604020202020204" pitchFamily="34" charset="0"/>
                      </a:endParaRPr>
                    </a:p>
                  </a:txBody>
                  <a:tcPr marL="0" marR="0" marT="0" marB="0" anchor="b">
                    <a:solidFill>
                      <a:schemeClr val="accent6">
                        <a:lumMod val="40000"/>
                        <a:lumOff val="60000"/>
                      </a:schemeClr>
                    </a:solidFill>
                  </a:tcPr>
                </a:tc>
                <a:tc>
                  <a:txBody>
                    <a:bodyPr/>
                    <a:lstStyle/>
                    <a:p>
                      <a:pPr algn="ctr" fontAlgn="ctr"/>
                      <a:r>
                        <a:rPr lang="fr-FR" sz="1800" u="none" strike="noStrike">
                          <a:effectLst/>
                        </a:rPr>
                        <a:t>8</a:t>
                      </a:r>
                      <a:endParaRPr lang="fr-FR" sz="1800" b="0" i="0" u="none" strike="noStrike">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1998837125"/>
                  </a:ext>
                </a:extLst>
              </a:tr>
              <a:tr h="215092">
                <a:tc>
                  <a:txBody>
                    <a:bodyPr/>
                    <a:lstStyle/>
                    <a:p>
                      <a:pPr algn="r" fontAlgn="b"/>
                      <a:r>
                        <a:rPr lang="fr-FR" sz="1400" u="none" strike="noStrike" dirty="0">
                          <a:effectLst/>
                        </a:rPr>
                        <a:t>Communauté de Communes</a:t>
                      </a:r>
                      <a:endParaRPr lang="fr-FR" sz="1400" b="0" i="0" u="none" strike="noStrike" dirty="0">
                        <a:solidFill>
                          <a:srgbClr val="000000"/>
                        </a:solidFill>
                        <a:effectLst/>
                        <a:latin typeface="Arial" panose="020B0604020202020204" pitchFamily="34" charset="0"/>
                      </a:endParaRPr>
                    </a:p>
                  </a:txBody>
                  <a:tcPr marL="0" marR="0" marT="0" marB="0" anchor="b">
                    <a:solidFill>
                      <a:schemeClr val="accent6">
                        <a:lumMod val="40000"/>
                        <a:lumOff val="60000"/>
                      </a:schemeClr>
                    </a:solidFill>
                  </a:tcPr>
                </a:tc>
                <a:tc>
                  <a:txBody>
                    <a:bodyPr/>
                    <a:lstStyle/>
                    <a:p>
                      <a:pPr algn="ctr" fontAlgn="ctr"/>
                      <a:r>
                        <a:rPr lang="fr-FR" sz="1800" u="none" strike="noStrike">
                          <a:effectLst/>
                        </a:rPr>
                        <a:t>5</a:t>
                      </a:r>
                      <a:endParaRPr lang="fr-FR" sz="1800" b="0" i="0" u="none" strike="noStrike">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1142525141"/>
                  </a:ext>
                </a:extLst>
              </a:tr>
              <a:tr h="215092">
                <a:tc>
                  <a:txBody>
                    <a:bodyPr/>
                    <a:lstStyle/>
                    <a:p>
                      <a:pPr algn="r" fontAlgn="b"/>
                      <a:r>
                        <a:rPr lang="fr-FR" sz="1400" u="none" strike="noStrike" dirty="0">
                          <a:effectLst/>
                        </a:rPr>
                        <a:t>Foyer Logement</a:t>
                      </a:r>
                      <a:endParaRPr lang="fr-FR" sz="1400" b="0" i="0" u="none" strike="noStrike" dirty="0">
                        <a:solidFill>
                          <a:srgbClr val="000000"/>
                        </a:solidFill>
                        <a:effectLst/>
                        <a:latin typeface="Arial" panose="020B0604020202020204" pitchFamily="34" charset="0"/>
                      </a:endParaRPr>
                    </a:p>
                  </a:txBody>
                  <a:tcPr marL="0" marR="0" marT="0" marB="0" anchor="b">
                    <a:solidFill>
                      <a:schemeClr val="accent6">
                        <a:lumMod val="40000"/>
                        <a:lumOff val="60000"/>
                      </a:schemeClr>
                    </a:solidFill>
                  </a:tcPr>
                </a:tc>
                <a:tc>
                  <a:txBody>
                    <a:bodyPr/>
                    <a:lstStyle/>
                    <a:p>
                      <a:pPr algn="ctr" fontAlgn="ctr"/>
                      <a:r>
                        <a:rPr lang="fr-FR" sz="1800" u="none" strike="noStrike" dirty="0">
                          <a:effectLst/>
                        </a:rPr>
                        <a:t>4</a:t>
                      </a:r>
                      <a:endParaRPr lang="fr-FR" sz="1800" b="0"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619434539"/>
                  </a:ext>
                </a:extLst>
              </a:tr>
              <a:tr h="215092">
                <a:tc>
                  <a:txBody>
                    <a:bodyPr/>
                    <a:lstStyle/>
                    <a:p>
                      <a:pPr algn="r" fontAlgn="b"/>
                      <a:r>
                        <a:rPr lang="fr-FR" sz="1400" u="none" strike="noStrike" dirty="0">
                          <a:effectLst/>
                        </a:rPr>
                        <a:t>OPHLM</a:t>
                      </a:r>
                      <a:endParaRPr lang="fr-FR" sz="1400" b="0" i="0" u="none" strike="noStrike" dirty="0">
                        <a:solidFill>
                          <a:srgbClr val="000000"/>
                        </a:solidFill>
                        <a:effectLst/>
                        <a:latin typeface="Arial" panose="020B0604020202020204" pitchFamily="34" charset="0"/>
                      </a:endParaRPr>
                    </a:p>
                  </a:txBody>
                  <a:tcPr marL="0" marR="0" marT="0" marB="0" anchor="b">
                    <a:solidFill>
                      <a:schemeClr val="accent6">
                        <a:lumMod val="40000"/>
                        <a:lumOff val="60000"/>
                      </a:schemeClr>
                    </a:solidFill>
                  </a:tcPr>
                </a:tc>
                <a:tc>
                  <a:txBody>
                    <a:bodyPr/>
                    <a:lstStyle/>
                    <a:p>
                      <a:pPr algn="ctr" fontAlgn="ctr"/>
                      <a:r>
                        <a:rPr lang="fr-FR" sz="1800" u="none" strike="noStrike" dirty="0">
                          <a:effectLst/>
                        </a:rPr>
                        <a:t>3</a:t>
                      </a:r>
                      <a:endParaRPr lang="fr-FR" sz="1800" b="0"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1688146504"/>
                  </a:ext>
                </a:extLst>
              </a:tr>
              <a:tr h="215092">
                <a:tc>
                  <a:txBody>
                    <a:bodyPr/>
                    <a:lstStyle/>
                    <a:p>
                      <a:pPr algn="r" fontAlgn="b"/>
                      <a:r>
                        <a:rPr lang="fr-FR" sz="1400" u="none" strike="noStrike" dirty="0">
                          <a:effectLst/>
                        </a:rPr>
                        <a:t>Caisse des Ecoles</a:t>
                      </a:r>
                      <a:endParaRPr lang="fr-FR" sz="1400" b="0" i="0" u="none" strike="noStrike" dirty="0">
                        <a:solidFill>
                          <a:srgbClr val="000000"/>
                        </a:solidFill>
                        <a:effectLst/>
                        <a:latin typeface="Arial" panose="020B0604020202020204" pitchFamily="34" charset="0"/>
                      </a:endParaRPr>
                    </a:p>
                  </a:txBody>
                  <a:tcPr marL="0" marR="0" marT="0" marB="0" anchor="b">
                    <a:solidFill>
                      <a:schemeClr val="accent6">
                        <a:lumMod val="40000"/>
                        <a:lumOff val="60000"/>
                      </a:schemeClr>
                    </a:solidFill>
                  </a:tcPr>
                </a:tc>
                <a:tc>
                  <a:txBody>
                    <a:bodyPr/>
                    <a:lstStyle/>
                    <a:p>
                      <a:pPr algn="ctr" fontAlgn="ctr"/>
                      <a:r>
                        <a:rPr lang="fr-FR" sz="1800" u="none" strike="noStrike" dirty="0">
                          <a:effectLst/>
                        </a:rPr>
                        <a:t>2</a:t>
                      </a:r>
                      <a:endParaRPr lang="fr-FR" sz="1800" b="0"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2075192320"/>
                  </a:ext>
                </a:extLst>
              </a:tr>
              <a:tr h="215092">
                <a:tc>
                  <a:txBody>
                    <a:bodyPr/>
                    <a:lstStyle/>
                    <a:p>
                      <a:pPr algn="r" fontAlgn="b"/>
                      <a:r>
                        <a:rPr lang="fr-FR" sz="1400" u="none" strike="noStrike" dirty="0">
                          <a:effectLst/>
                        </a:rPr>
                        <a:t>CIAS</a:t>
                      </a:r>
                      <a:endParaRPr lang="fr-FR" sz="1400" b="0" i="0" u="none" strike="noStrike" dirty="0">
                        <a:solidFill>
                          <a:srgbClr val="000000"/>
                        </a:solidFill>
                        <a:effectLst/>
                        <a:latin typeface="Arial" panose="020B0604020202020204" pitchFamily="34" charset="0"/>
                      </a:endParaRPr>
                    </a:p>
                  </a:txBody>
                  <a:tcPr marL="0" marR="0" marT="0" marB="0" anchor="b">
                    <a:solidFill>
                      <a:schemeClr val="accent6">
                        <a:lumMod val="40000"/>
                        <a:lumOff val="60000"/>
                      </a:schemeClr>
                    </a:solidFill>
                  </a:tcPr>
                </a:tc>
                <a:tc>
                  <a:txBody>
                    <a:bodyPr/>
                    <a:lstStyle/>
                    <a:p>
                      <a:pPr algn="ctr" fontAlgn="ctr"/>
                      <a:r>
                        <a:rPr lang="fr-FR" sz="1800" u="none" strike="noStrike" dirty="0">
                          <a:effectLst/>
                        </a:rPr>
                        <a:t>2</a:t>
                      </a:r>
                      <a:endParaRPr lang="fr-FR" sz="1800" b="0"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1013195524"/>
                  </a:ext>
                </a:extLst>
              </a:tr>
              <a:tr h="215092">
                <a:tc>
                  <a:txBody>
                    <a:bodyPr/>
                    <a:lstStyle/>
                    <a:p>
                      <a:pPr algn="r" fontAlgn="b"/>
                      <a:r>
                        <a:rPr lang="fr-FR" sz="1400" u="none" strike="noStrike" dirty="0">
                          <a:effectLst/>
                        </a:rPr>
                        <a:t>Communauté d'Agglomération</a:t>
                      </a:r>
                      <a:endParaRPr lang="fr-FR" sz="1400" b="0" i="0" u="none" strike="noStrike" dirty="0">
                        <a:solidFill>
                          <a:srgbClr val="000000"/>
                        </a:solidFill>
                        <a:effectLst/>
                        <a:latin typeface="Arial" panose="020B0604020202020204" pitchFamily="34" charset="0"/>
                      </a:endParaRPr>
                    </a:p>
                  </a:txBody>
                  <a:tcPr marL="0" marR="0" marT="0" marB="0" anchor="b">
                    <a:solidFill>
                      <a:schemeClr val="accent6">
                        <a:lumMod val="40000"/>
                        <a:lumOff val="60000"/>
                      </a:schemeClr>
                    </a:solidFill>
                  </a:tcPr>
                </a:tc>
                <a:tc>
                  <a:txBody>
                    <a:bodyPr/>
                    <a:lstStyle/>
                    <a:p>
                      <a:pPr algn="ctr" fontAlgn="ctr"/>
                      <a:r>
                        <a:rPr lang="fr-FR" sz="1800" u="none" strike="noStrike" dirty="0">
                          <a:effectLst/>
                        </a:rPr>
                        <a:t>2</a:t>
                      </a:r>
                      <a:endParaRPr lang="fr-FR" sz="1800" b="0"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2909066748"/>
                  </a:ext>
                </a:extLst>
              </a:tr>
              <a:tr h="215092">
                <a:tc>
                  <a:txBody>
                    <a:bodyPr/>
                    <a:lstStyle/>
                    <a:p>
                      <a:pPr algn="r" fontAlgn="b"/>
                      <a:r>
                        <a:rPr lang="fr-FR" sz="1400" u="none" strike="noStrike" dirty="0">
                          <a:effectLst/>
                        </a:rPr>
                        <a:t>Centre de santé</a:t>
                      </a:r>
                      <a:endParaRPr lang="fr-FR" sz="1400" b="0" i="0" u="none" strike="noStrike" dirty="0">
                        <a:solidFill>
                          <a:srgbClr val="000000"/>
                        </a:solidFill>
                        <a:effectLst/>
                        <a:latin typeface="Arial" panose="020B0604020202020204" pitchFamily="34" charset="0"/>
                      </a:endParaRPr>
                    </a:p>
                  </a:txBody>
                  <a:tcPr marL="0" marR="0" marT="0" marB="0" anchor="b">
                    <a:solidFill>
                      <a:schemeClr val="accent6">
                        <a:lumMod val="40000"/>
                        <a:lumOff val="60000"/>
                      </a:schemeClr>
                    </a:solidFill>
                  </a:tcPr>
                </a:tc>
                <a:tc>
                  <a:txBody>
                    <a:bodyPr/>
                    <a:lstStyle/>
                    <a:p>
                      <a:pPr algn="ctr" fontAlgn="ctr"/>
                      <a:r>
                        <a:rPr lang="fr-FR" sz="1800" u="none" strike="noStrike" dirty="0">
                          <a:effectLst/>
                        </a:rPr>
                        <a:t>1</a:t>
                      </a:r>
                      <a:endParaRPr lang="fr-FR" sz="1800" b="0"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2457402023"/>
                  </a:ext>
                </a:extLst>
              </a:tr>
              <a:tr h="215092">
                <a:tc>
                  <a:txBody>
                    <a:bodyPr/>
                    <a:lstStyle/>
                    <a:p>
                      <a:pPr algn="r" fontAlgn="b"/>
                      <a:r>
                        <a:rPr lang="fr-FR" sz="1400" u="none" strike="noStrike" dirty="0">
                          <a:effectLst/>
                        </a:rPr>
                        <a:t>Centre multi accueil</a:t>
                      </a:r>
                      <a:endParaRPr lang="fr-FR" sz="1400" b="0" i="0" u="none" strike="noStrike" dirty="0">
                        <a:solidFill>
                          <a:srgbClr val="000000"/>
                        </a:solidFill>
                        <a:effectLst/>
                        <a:latin typeface="Arial" panose="020B0604020202020204" pitchFamily="34" charset="0"/>
                      </a:endParaRPr>
                    </a:p>
                  </a:txBody>
                  <a:tcPr marL="0" marR="0" marT="0" marB="0" anchor="b">
                    <a:solidFill>
                      <a:schemeClr val="accent6">
                        <a:lumMod val="40000"/>
                        <a:lumOff val="60000"/>
                      </a:schemeClr>
                    </a:solidFill>
                  </a:tcPr>
                </a:tc>
                <a:tc>
                  <a:txBody>
                    <a:bodyPr/>
                    <a:lstStyle/>
                    <a:p>
                      <a:pPr algn="ctr" fontAlgn="ctr"/>
                      <a:r>
                        <a:rPr lang="fr-FR" sz="1800" u="none" strike="noStrike" dirty="0">
                          <a:effectLst/>
                        </a:rPr>
                        <a:t>1</a:t>
                      </a:r>
                      <a:endParaRPr lang="fr-FR" sz="1800" b="0"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37681932"/>
                  </a:ext>
                </a:extLst>
              </a:tr>
              <a:tr h="215092">
                <a:tc>
                  <a:txBody>
                    <a:bodyPr/>
                    <a:lstStyle/>
                    <a:p>
                      <a:pPr algn="r" fontAlgn="b"/>
                      <a:r>
                        <a:rPr lang="fr-FR" sz="1400" u="none" strike="noStrike" dirty="0">
                          <a:effectLst/>
                        </a:rPr>
                        <a:t>Centre social</a:t>
                      </a:r>
                      <a:endParaRPr lang="fr-FR" sz="1400" b="0" i="0" u="none" strike="noStrike" dirty="0">
                        <a:solidFill>
                          <a:srgbClr val="000000"/>
                        </a:solidFill>
                        <a:effectLst/>
                        <a:latin typeface="Arial" panose="020B0604020202020204" pitchFamily="34" charset="0"/>
                      </a:endParaRPr>
                    </a:p>
                  </a:txBody>
                  <a:tcPr marL="0" marR="0" marT="0" marB="0" anchor="b">
                    <a:solidFill>
                      <a:schemeClr val="accent6">
                        <a:lumMod val="40000"/>
                        <a:lumOff val="60000"/>
                      </a:schemeClr>
                    </a:solidFill>
                  </a:tcPr>
                </a:tc>
                <a:tc>
                  <a:txBody>
                    <a:bodyPr/>
                    <a:lstStyle/>
                    <a:p>
                      <a:pPr algn="ctr" fontAlgn="ctr"/>
                      <a:r>
                        <a:rPr lang="fr-FR" sz="1800" u="none" strike="noStrike" dirty="0">
                          <a:effectLst/>
                        </a:rPr>
                        <a:t>1</a:t>
                      </a:r>
                      <a:endParaRPr lang="fr-FR" sz="1800" b="0"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1791653220"/>
                  </a:ext>
                </a:extLst>
              </a:tr>
              <a:tr h="215092">
                <a:tc>
                  <a:txBody>
                    <a:bodyPr/>
                    <a:lstStyle/>
                    <a:p>
                      <a:pPr algn="r" fontAlgn="b"/>
                      <a:r>
                        <a:rPr lang="fr-FR" sz="1400" u="none" strike="noStrike" dirty="0">
                          <a:effectLst/>
                        </a:rPr>
                        <a:t>EHPAD</a:t>
                      </a:r>
                      <a:endParaRPr lang="fr-FR" sz="1400" b="0" i="0" u="none" strike="noStrike" dirty="0">
                        <a:solidFill>
                          <a:srgbClr val="000000"/>
                        </a:solidFill>
                        <a:effectLst/>
                        <a:latin typeface="Arial" panose="020B0604020202020204" pitchFamily="34" charset="0"/>
                      </a:endParaRPr>
                    </a:p>
                  </a:txBody>
                  <a:tcPr marL="0" marR="0" marT="0" marB="0" anchor="b">
                    <a:solidFill>
                      <a:schemeClr val="accent6">
                        <a:lumMod val="40000"/>
                        <a:lumOff val="60000"/>
                      </a:schemeClr>
                    </a:solidFill>
                  </a:tcPr>
                </a:tc>
                <a:tc>
                  <a:txBody>
                    <a:bodyPr/>
                    <a:lstStyle/>
                    <a:p>
                      <a:pPr algn="ctr" fontAlgn="ctr"/>
                      <a:r>
                        <a:rPr lang="fr-FR" sz="1800" u="none" strike="noStrike" dirty="0">
                          <a:effectLst/>
                        </a:rPr>
                        <a:t>1</a:t>
                      </a:r>
                      <a:endParaRPr lang="fr-FR" sz="1800" b="0"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2726944986"/>
                  </a:ext>
                </a:extLst>
              </a:tr>
              <a:tr h="215092">
                <a:tc>
                  <a:txBody>
                    <a:bodyPr/>
                    <a:lstStyle/>
                    <a:p>
                      <a:pPr algn="r" fontAlgn="b"/>
                      <a:r>
                        <a:rPr lang="fr-FR" sz="1400" u="none" strike="noStrike">
                          <a:effectLst/>
                        </a:rPr>
                        <a:t>Entente interdépartementale</a:t>
                      </a:r>
                      <a:endParaRPr lang="fr-FR" sz="1400" b="0" i="0" u="none" strike="noStrike">
                        <a:solidFill>
                          <a:srgbClr val="000000"/>
                        </a:solidFill>
                        <a:effectLst/>
                        <a:latin typeface="Arial" panose="020B0604020202020204" pitchFamily="34" charset="0"/>
                      </a:endParaRPr>
                    </a:p>
                  </a:txBody>
                  <a:tcPr marL="0" marR="0" marT="0" marB="0" anchor="b">
                    <a:solidFill>
                      <a:schemeClr val="accent6">
                        <a:lumMod val="40000"/>
                        <a:lumOff val="60000"/>
                      </a:schemeClr>
                    </a:solidFill>
                  </a:tcPr>
                </a:tc>
                <a:tc>
                  <a:txBody>
                    <a:bodyPr/>
                    <a:lstStyle/>
                    <a:p>
                      <a:pPr algn="ctr" fontAlgn="ctr"/>
                      <a:r>
                        <a:rPr lang="fr-FR" sz="1800" u="none" strike="noStrike" dirty="0">
                          <a:effectLst/>
                        </a:rPr>
                        <a:t>1</a:t>
                      </a:r>
                      <a:endParaRPr lang="fr-FR" sz="1800" b="0"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3642094272"/>
                  </a:ext>
                </a:extLst>
              </a:tr>
              <a:tr h="215092">
                <a:tc>
                  <a:txBody>
                    <a:bodyPr/>
                    <a:lstStyle/>
                    <a:p>
                      <a:pPr algn="r" fontAlgn="b"/>
                      <a:r>
                        <a:rPr lang="fr-FR" sz="1400" u="none" strike="noStrike">
                          <a:effectLst/>
                        </a:rPr>
                        <a:t>EPCC</a:t>
                      </a:r>
                      <a:endParaRPr lang="fr-FR" sz="1400" b="0" i="0" u="none" strike="noStrike">
                        <a:solidFill>
                          <a:srgbClr val="000000"/>
                        </a:solidFill>
                        <a:effectLst/>
                        <a:latin typeface="Arial" panose="020B0604020202020204" pitchFamily="34" charset="0"/>
                      </a:endParaRPr>
                    </a:p>
                  </a:txBody>
                  <a:tcPr marL="0" marR="0" marT="0" marB="0" anchor="b">
                    <a:solidFill>
                      <a:schemeClr val="accent6">
                        <a:lumMod val="40000"/>
                        <a:lumOff val="60000"/>
                      </a:schemeClr>
                    </a:solidFill>
                  </a:tcPr>
                </a:tc>
                <a:tc>
                  <a:txBody>
                    <a:bodyPr/>
                    <a:lstStyle/>
                    <a:p>
                      <a:pPr algn="ctr" fontAlgn="ctr"/>
                      <a:r>
                        <a:rPr lang="fr-FR" sz="1800" u="none" strike="noStrike" dirty="0">
                          <a:effectLst/>
                        </a:rPr>
                        <a:t>1</a:t>
                      </a:r>
                      <a:endParaRPr lang="fr-FR" sz="1800" b="0"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4230378083"/>
                  </a:ext>
                </a:extLst>
              </a:tr>
              <a:tr h="215092">
                <a:tc>
                  <a:txBody>
                    <a:bodyPr/>
                    <a:lstStyle/>
                    <a:p>
                      <a:pPr algn="r" fontAlgn="b"/>
                      <a:r>
                        <a:rPr lang="fr-FR" sz="1400" u="none" strike="noStrike">
                          <a:effectLst/>
                        </a:rPr>
                        <a:t>Pôle d'Equilibre Territorial</a:t>
                      </a:r>
                      <a:endParaRPr lang="fr-FR" sz="1400" b="0" i="0" u="none" strike="noStrike">
                        <a:solidFill>
                          <a:srgbClr val="000000"/>
                        </a:solidFill>
                        <a:effectLst/>
                        <a:latin typeface="Arial" panose="020B0604020202020204" pitchFamily="34" charset="0"/>
                      </a:endParaRPr>
                    </a:p>
                  </a:txBody>
                  <a:tcPr marL="0" marR="0" marT="0" marB="0" anchor="b">
                    <a:solidFill>
                      <a:schemeClr val="accent6">
                        <a:lumMod val="40000"/>
                        <a:lumOff val="60000"/>
                      </a:schemeClr>
                    </a:solidFill>
                  </a:tcPr>
                </a:tc>
                <a:tc>
                  <a:txBody>
                    <a:bodyPr/>
                    <a:lstStyle/>
                    <a:p>
                      <a:pPr algn="ctr" fontAlgn="ctr"/>
                      <a:r>
                        <a:rPr lang="fr-FR" sz="1800" u="none" strike="noStrike" dirty="0">
                          <a:effectLst/>
                        </a:rPr>
                        <a:t>1</a:t>
                      </a:r>
                      <a:endParaRPr lang="fr-FR" sz="1800" b="0"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1110684047"/>
                  </a:ext>
                </a:extLst>
              </a:tr>
              <a:tr h="215092">
                <a:tc>
                  <a:txBody>
                    <a:bodyPr/>
                    <a:lstStyle/>
                    <a:p>
                      <a:pPr algn="r" fontAlgn="b"/>
                      <a:r>
                        <a:rPr lang="fr-FR" sz="1400" u="none" strike="noStrike">
                          <a:effectLst/>
                        </a:rPr>
                        <a:t>Régie</a:t>
                      </a:r>
                      <a:endParaRPr lang="fr-FR" sz="1400" b="0" i="0" u="none" strike="noStrike">
                        <a:solidFill>
                          <a:srgbClr val="000000"/>
                        </a:solidFill>
                        <a:effectLst/>
                        <a:latin typeface="Arial" panose="020B0604020202020204" pitchFamily="34" charset="0"/>
                      </a:endParaRPr>
                    </a:p>
                  </a:txBody>
                  <a:tcPr marL="0" marR="0" marT="0" marB="0" anchor="b">
                    <a:solidFill>
                      <a:schemeClr val="accent6">
                        <a:lumMod val="40000"/>
                        <a:lumOff val="60000"/>
                      </a:schemeClr>
                    </a:solidFill>
                  </a:tcPr>
                </a:tc>
                <a:tc>
                  <a:txBody>
                    <a:bodyPr/>
                    <a:lstStyle/>
                    <a:p>
                      <a:pPr algn="ctr" fontAlgn="ctr"/>
                      <a:r>
                        <a:rPr lang="fr-FR" sz="1800" u="none" strike="noStrike" dirty="0">
                          <a:effectLst/>
                        </a:rPr>
                        <a:t>1</a:t>
                      </a:r>
                      <a:endParaRPr lang="fr-FR" sz="1800" b="0"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3943035061"/>
                  </a:ext>
                </a:extLst>
              </a:tr>
              <a:tr h="215092">
                <a:tc>
                  <a:txBody>
                    <a:bodyPr/>
                    <a:lstStyle/>
                    <a:p>
                      <a:pPr algn="r" fontAlgn="b"/>
                      <a:r>
                        <a:rPr lang="fr-FR" sz="1400" u="none" strike="noStrike" dirty="0">
                          <a:effectLst/>
                        </a:rPr>
                        <a:t>SDIS</a:t>
                      </a:r>
                      <a:endParaRPr lang="fr-FR" sz="1400" b="0" i="0" u="none" strike="noStrike" dirty="0">
                        <a:solidFill>
                          <a:srgbClr val="000000"/>
                        </a:solidFill>
                        <a:effectLst/>
                        <a:latin typeface="Arial" panose="020B0604020202020204" pitchFamily="34" charset="0"/>
                      </a:endParaRPr>
                    </a:p>
                  </a:txBody>
                  <a:tcPr marL="0" marR="0" marT="0" marB="0" anchor="b">
                    <a:solidFill>
                      <a:schemeClr val="accent6">
                        <a:lumMod val="40000"/>
                        <a:lumOff val="60000"/>
                      </a:schemeClr>
                    </a:solidFill>
                  </a:tcPr>
                </a:tc>
                <a:tc>
                  <a:txBody>
                    <a:bodyPr/>
                    <a:lstStyle/>
                    <a:p>
                      <a:pPr algn="ctr" fontAlgn="ctr"/>
                      <a:r>
                        <a:rPr lang="fr-FR" sz="1800" u="none" strike="noStrike" dirty="0">
                          <a:effectLst/>
                        </a:rPr>
                        <a:t>1</a:t>
                      </a:r>
                      <a:endParaRPr lang="fr-FR" sz="1800" b="0"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3664587344"/>
                  </a:ext>
                </a:extLst>
              </a:tr>
              <a:tr h="215092">
                <a:tc>
                  <a:txBody>
                    <a:bodyPr/>
                    <a:lstStyle/>
                    <a:p>
                      <a:pPr algn="l" fontAlgn="b"/>
                      <a:endParaRPr lang="fr-FR" sz="1800" b="0" i="0" u="none" strike="noStrike">
                        <a:solidFill>
                          <a:srgbClr val="000000"/>
                        </a:solidFill>
                        <a:effectLst/>
                        <a:latin typeface="Arial" panose="020B0604020202020204" pitchFamily="34" charset="0"/>
                      </a:endParaRPr>
                    </a:p>
                  </a:txBody>
                  <a:tcPr marL="0" marR="0" marT="0" marB="0" anchor="b">
                    <a:solidFill>
                      <a:schemeClr val="accent6">
                        <a:lumMod val="40000"/>
                        <a:lumOff val="60000"/>
                      </a:schemeClr>
                    </a:solidFill>
                  </a:tcPr>
                </a:tc>
                <a:tc>
                  <a:txBody>
                    <a:bodyPr/>
                    <a:lstStyle/>
                    <a:p>
                      <a:pPr algn="ctr" fontAlgn="ctr"/>
                      <a:r>
                        <a:rPr lang="fr-FR" sz="1800" b="1" u="none" strike="noStrike" dirty="0">
                          <a:effectLst/>
                        </a:rPr>
                        <a:t>266</a:t>
                      </a:r>
                      <a:endParaRPr lang="fr-FR" sz="1800" b="1"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3419886989"/>
                  </a:ext>
                </a:extLst>
              </a:tr>
            </a:tbl>
          </a:graphicData>
        </a:graphic>
      </p:graphicFrame>
      <p:sp>
        <p:nvSpPr>
          <p:cNvPr id="3" name="Rectangle 2">
            <a:extLst>
              <a:ext uri="{FF2B5EF4-FFF2-40B4-BE49-F238E27FC236}">
                <a16:creationId xmlns:a16="http://schemas.microsoft.com/office/drawing/2014/main" id="{7B1D3FBC-1FE3-42D8-B5F2-F8ABDAFA620B}"/>
              </a:ext>
            </a:extLst>
          </p:cNvPr>
          <p:cNvSpPr/>
          <p:nvPr/>
        </p:nvSpPr>
        <p:spPr>
          <a:xfrm>
            <a:off x="962025" y="2252960"/>
            <a:ext cx="4162425" cy="1631216"/>
          </a:xfrm>
          <a:prstGeom prst="rect">
            <a:avLst/>
          </a:prstGeom>
          <a:solidFill>
            <a:schemeClr val="accent6">
              <a:lumMod val="60000"/>
              <a:lumOff val="40000"/>
            </a:schemeClr>
          </a:solidFill>
        </p:spPr>
        <p:txBody>
          <a:bodyPr wrap="square">
            <a:spAutoFit/>
          </a:bodyPr>
          <a:lstStyle/>
          <a:p>
            <a:pPr algn="ctr"/>
            <a:r>
              <a:rPr lang="fr-FR" sz="2000" b="1" dirty="0"/>
              <a:t>Collectivités et établissements </a:t>
            </a:r>
          </a:p>
          <a:p>
            <a:pPr algn="ctr"/>
            <a:r>
              <a:rPr lang="fr-FR" sz="2000" b="1" dirty="0"/>
              <a:t>affiliés au Centre de Gestion de la Fonction Publique Territoriale de Maine-et-Loire</a:t>
            </a:r>
          </a:p>
          <a:p>
            <a:pPr algn="ctr"/>
            <a:r>
              <a:rPr lang="fr-FR" sz="2000" b="1" dirty="0"/>
              <a:t> (r</a:t>
            </a:r>
            <a:r>
              <a:rPr lang="fr-FR" sz="2000" b="1" dirty="0">
                <a:solidFill>
                  <a:schemeClr val="dk1"/>
                </a:solidFill>
              </a:rPr>
              <a:t>épartition par nature juridique)</a:t>
            </a:r>
            <a:endParaRPr lang="fr-FR" sz="2000" b="1" dirty="0"/>
          </a:p>
        </p:txBody>
      </p:sp>
    </p:spTree>
    <p:extLst>
      <p:ext uri="{BB962C8B-B14F-4D97-AF65-F5344CB8AC3E}">
        <p14:creationId xmlns:p14="http://schemas.microsoft.com/office/powerpoint/2010/main" val="3038013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87CB9B-C034-4105-9A96-8A66018BDEDA}"/>
              </a:ext>
            </a:extLst>
          </p:cNvPr>
          <p:cNvSpPr>
            <a:spLocks noGrp="1"/>
          </p:cNvSpPr>
          <p:nvPr>
            <p:ph type="title"/>
          </p:nvPr>
        </p:nvSpPr>
        <p:spPr/>
        <p:txBody>
          <a:bodyPr>
            <a:normAutofit/>
          </a:bodyPr>
          <a:lstStyle/>
          <a:p>
            <a:pPr algn="ctr"/>
            <a:r>
              <a:rPr lang="fr-FR" sz="6000" dirty="0"/>
              <a:t>Droits syndicaux</a:t>
            </a:r>
          </a:p>
        </p:txBody>
      </p:sp>
      <p:graphicFrame>
        <p:nvGraphicFramePr>
          <p:cNvPr id="6" name="Tableau 5">
            <a:extLst>
              <a:ext uri="{FF2B5EF4-FFF2-40B4-BE49-F238E27FC236}">
                <a16:creationId xmlns:a16="http://schemas.microsoft.com/office/drawing/2014/main" id="{561ADCC1-9F6C-48C7-BDE9-D6AD4E1852F8}"/>
              </a:ext>
            </a:extLst>
          </p:cNvPr>
          <p:cNvGraphicFramePr>
            <a:graphicFrameLocks noGrp="1"/>
          </p:cNvGraphicFramePr>
          <p:nvPr>
            <p:extLst>
              <p:ext uri="{D42A27DB-BD31-4B8C-83A1-F6EECF244321}">
                <p14:modId xmlns:p14="http://schemas.microsoft.com/office/powerpoint/2010/main" val="2446034590"/>
              </p:ext>
            </p:extLst>
          </p:nvPr>
        </p:nvGraphicFramePr>
        <p:xfrm>
          <a:off x="1176331" y="1613780"/>
          <a:ext cx="9232777" cy="3000069"/>
        </p:xfrm>
        <a:graphic>
          <a:graphicData uri="http://schemas.openxmlformats.org/drawingml/2006/table">
            <a:tbl>
              <a:tblPr>
                <a:tableStyleId>{5C22544A-7EE6-4342-B048-85BDC9FD1C3A}</a:tableStyleId>
              </a:tblPr>
              <a:tblGrid>
                <a:gridCol w="2921191">
                  <a:extLst>
                    <a:ext uri="{9D8B030D-6E8A-4147-A177-3AD203B41FA5}">
                      <a16:colId xmlns:a16="http://schemas.microsoft.com/office/drawing/2014/main" val="990803344"/>
                    </a:ext>
                  </a:extLst>
                </a:gridCol>
                <a:gridCol w="2103862">
                  <a:extLst>
                    <a:ext uri="{9D8B030D-6E8A-4147-A177-3AD203B41FA5}">
                      <a16:colId xmlns:a16="http://schemas.microsoft.com/office/drawing/2014/main" val="4141324870"/>
                    </a:ext>
                  </a:extLst>
                </a:gridCol>
                <a:gridCol w="2103862">
                  <a:extLst>
                    <a:ext uri="{9D8B030D-6E8A-4147-A177-3AD203B41FA5}">
                      <a16:colId xmlns:a16="http://schemas.microsoft.com/office/drawing/2014/main" val="2569080215"/>
                    </a:ext>
                  </a:extLst>
                </a:gridCol>
                <a:gridCol w="2103862">
                  <a:extLst>
                    <a:ext uri="{9D8B030D-6E8A-4147-A177-3AD203B41FA5}">
                      <a16:colId xmlns:a16="http://schemas.microsoft.com/office/drawing/2014/main" val="1803017606"/>
                    </a:ext>
                  </a:extLst>
                </a:gridCol>
              </a:tblGrid>
              <a:tr h="1000023">
                <a:tc>
                  <a:txBody>
                    <a:bodyPr/>
                    <a:lstStyle/>
                    <a:p>
                      <a:pPr algn="ctr" fontAlgn="ctr"/>
                      <a:r>
                        <a:rPr lang="fr-FR" sz="1800" u="none" strike="noStrike" dirty="0">
                          <a:effectLst/>
                        </a:rPr>
                        <a:t> </a:t>
                      </a:r>
                      <a:endParaRPr lang="fr-FR" sz="1800" b="1" i="0" u="none" strike="noStrike" dirty="0">
                        <a:solidFill>
                          <a:srgbClr val="76933C"/>
                        </a:solidFill>
                        <a:effectLst/>
                        <a:latin typeface="Arial" panose="020B0604020202020204" pitchFamily="34" charset="0"/>
                      </a:endParaRPr>
                    </a:p>
                  </a:txBody>
                  <a:tcPr marL="0" marR="0" marT="0" marB="0" anchor="ctr">
                    <a:solidFill>
                      <a:schemeClr val="accent6">
                        <a:lumMod val="40000"/>
                        <a:lumOff val="60000"/>
                      </a:schemeClr>
                    </a:solidFill>
                  </a:tcPr>
                </a:tc>
                <a:tc>
                  <a:txBody>
                    <a:bodyPr/>
                    <a:lstStyle/>
                    <a:p>
                      <a:pPr algn="ctr" fontAlgn="ctr"/>
                      <a:r>
                        <a:rPr lang="fr-FR" sz="1800" b="1" u="none" strike="noStrike" dirty="0">
                          <a:effectLst/>
                        </a:rPr>
                        <a:t>Décharges d'Activité de Service (D.A.S.)</a:t>
                      </a:r>
                      <a:endParaRPr lang="fr-FR" sz="1800" b="1" i="0" u="none" strike="noStrike" dirty="0">
                        <a:solidFill>
                          <a:srgbClr val="76933C"/>
                        </a:solidFill>
                        <a:effectLst/>
                        <a:latin typeface="Arial" panose="020B0604020202020204" pitchFamily="34" charset="0"/>
                      </a:endParaRPr>
                    </a:p>
                  </a:txBody>
                  <a:tcPr marL="0" marR="0" marT="0" marB="0" anchor="ctr">
                    <a:solidFill>
                      <a:schemeClr val="accent6">
                        <a:lumMod val="40000"/>
                        <a:lumOff val="60000"/>
                      </a:schemeClr>
                    </a:solidFill>
                  </a:tcPr>
                </a:tc>
                <a:tc>
                  <a:txBody>
                    <a:bodyPr/>
                    <a:lstStyle/>
                    <a:p>
                      <a:pPr algn="ctr" fontAlgn="b"/>
                      <a:r>
                        <a:rPr lang="fr-FR" sz="1800" b="1" u="none" strike="noStrike" dirty="0">
                          <a:effectLst/>
                        </a:rPr>
                        <a:t>Autorisations Spéciales d'Absence (A.S.A.)</a:t>
                      </a:r>
                      <a:endParaRPr lang="fr-FR" sz="1800" b="1"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fr-FR" sz="1800" b="1" u="none" strike="noStrike" dirty="0">
                          <a:effectLst/>
                        </a:rPr>
                        <a:t>Remboursement présence instances paritaires</a:t>
                      </a:r>
                      <a:endParaRPr lang="fr-FR" sz="1800" b="1" i="0" u="none" strike="noStrike" dirty="0">
                        <a:solidFill>
                          <a:srgbClr val="76933C"/>
                        </a:solidFill>
                        <a:effectLst/>
                        <a:latin typeface="Arial" panose="020B060402020202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255600735"/>
                  </a:ext>
                </a:extLst>
              </a:tr>
              <a:tr h="1000023">
                <a:tc>
                  <a:txBody>
                    <a:bodyPr/>
                    <a:lstStyle/>
                    <a:p>
                      <a:pPr algn="ctr" fontAlgn="ctr"/>
                      <a:r>
                        <a:rPr lang="fr-FR" sz="1800" b="1" u="none" strike="noStrike" dirty="0">
                          <a:effectLst/>
                        </a:rPr>
                        <a:t>Nombre d'heures utilisées</a:t>
                      </a:r>
                      <a:endParaRPr lang="fr-FR" sz="1800" b="1" i="0" u="none" strike="noStrike" dirty="0">
                        <a:solidFill>
                          <a:srgbClr val="76933C"/>
                        </a:solidFill>
                        <a:effectLst/>
                        <a:latin typeface="Arial" panose="020B0604020202020204" pitchFamily="34" charset="0"/>
                      </a:endParaRPr>
                    </a:p>
                  </a:txBody>
                  <a:tcPr marL="0" marR="0" marT="0" marB="0" anchor="ctr">
                    <a:solidFill>
                      <a:schemeClr val="accent6">
                        <a:lumMod val="40000"/>
                        <a:lumOff val="60000"/>
                      </a:schemeClr>
                    </a:solidFill>
                  </a:tcPr>
                </a:tc>
                <a:tc>
                  <a:txBody>
                    <a:bodyPr/>
                    <a:lstStyle/>
                    <a:p>
                      <a:pPr algn="ctr" fontAlgn="ctr"/>
                      <a:r>
                        <a:rPr lang="fr-FR" sz="1800" b="0" i="0" u="none" strike="noStrike" dirty="0">
                          <a:solidFill>
                            <a:schemeClr val="tx1"/>
                          </a:solidFill>
                          <a:effectLst/>
                          <a:latin typeface="+mn-lt"/>
                        </a:rPr>
                        <a:t>10 650</a:t>
                      </a:r>
                    </a:p>
                  </a:txBody>
                  <a:tcPr marL="0" marR="0" marT="0" marB="0" anchor="ctr">
                    <a:solidFill>
                      <a:schemeClr val="accent6">
                        <a:lumMod val="40000"/>
                        <a:lumOff val="60000"/>
                      </a:schemeClr>
                    </a:solidFill>
                  </a:tcPr>
                </a:tc>
                <a:tc>
                  <a:txBody>
                    <a:bodyPr/>
                    <a:lstStyle/>
                    <a:p>
                      <a:pPr algn="ctr" fontAlgn="ctr"/>
                      <a:r>
                        <a:rPr lang="fr-FR" sz="1800" b="0" i="0" u="none" strike="noStrike" dirty="0">
                          <a:solidFill>
                            <a:schemeClr val="tx1"/>
                          </a:solidFill>
                          <a:effectLst/>
                          <a:latin typeface="+mn-lt"/>
                        </a:rPr>
                        <a:t>78</a:t>
                      </a:r>
                    </a:p>
                  </a:txBody>
                  <a:tcPr marL="0" marR="0" marT="0" marB="0" anchor="ctr">
                    <a:solidFill>
                      <a:schemeClr val="accent6">
                        <a:lumMod val="40000"/>
                        <a:lumOff val="60000"/>
                      </a:schemeClr>
                    </a:solidFill>
                  </a:tcPr>
                </a:tc>
                <a:tc>
                  <a:txBody>
                    <a:bodyPr/>
                    <a:lstStyle/>
                    <a:p>
                      <a:pPr algn="ctr" fontAlgn="ctr"/>
                      <a:r>
                        <a:rPr lang="fr-FR" sz="1800" u="none" strike="noStrike" dirty="0">
                          <a:effectLst/>
                          <a:latin typeface="+mn-lt"/>
                        </a:rPr>
                        <a:t>43</a:t>
                      </a:r>
                      <a:endParaRPr lang="fr-FR" sz="1800" b="0" i="0" u="none" strike="noStrike" dirty="0">
                        <a:solidFill>
                          <a:srgbClr val="76933C"/>
                        </a:solidFill>
                        <a:effectLst/>
                        <a:latin typeface="+mn-lt"/>
                      </a:endParaRPr>
                    </a:p>
                  </a:txBody>
                  <a:tcPr marL="0" marR="0" marT="0" marB="0" anchor="ctr">
                    <a:solidFill>
                      <a:schemeClr val="accent6">
                        <a:lumMod val="40000"/>
                        <a:lumOff val="60000"/>
                      </a:schemeClr>
                    </a:solidFill>
                  </a:tcPr>
                </a:tc>
                <a:extLst>
                  <a:ext uri="{0D108BD9-81ED-4DB2-BD59-A6C34878D82A}">
                    <a16:rowId xmlns:a16="http://schemas.microsoft.com/office/drawing/2014/main" val="1216964567"/>
                  </a:ext>
                </a:extLst>
              </a:tr>
              <a:tr h="1000023">
                <a:tc>
                  <a:txBody>
                    <a:bodyPr/>
                    <a:lstStyle/>
                    <a:p>
                      <a:pPr algn="ctr" fontAlgn="ctr"/>
                      <a:r>
                        <a:rPr lang="fr-FR" sz="1800" b="1" u="none" strike="noStrike" dirty="0">
                          <a:effectLst/>
                        </a:rPr>
                        <a:t>Montants remboursés aux collectivités</a:t>
                      </a:r>
                      <a:endParaRPr lang="fr-FR" sz="1800" b="1" i="0" u="none" strike="noStrike" dirty="0">
                        <a:solidFill>
                          <a:srgbClr val="76933C"/>
                        </a:solidFill>
                        <a:effectLst/>
                        <a:latin typeface="Arial" panose="020B0604020202020204" pitchFamily="34" charset="0"/>
                      </a:endParaRPr>
                    </a:p>
                  </a:txBody>
                  <a:tcPr marL="0" marR="0" marT="0" marB="0" anchor="ctr">
                    <a:solidFill>
                      <a:schemeClr val="accent6">
                        <a:lumMod val="40000"/>
                        <a:lumOff val="60000"/>
                      </a:schemeClr>
                    </a:solidFill>
                  </a:tcPr>
                </a:tc>
                <a:tc>
                  <a:txBody>
                    <a:bodyPr/>
                    <a:lstStyle/>
                    <a:p>
                      <a:pPr algn="ctr" fontAlgn="ctr"/>
                      <a:r>
                        <a:rPr lang="fr-FR" sz="1800" u="none" strike="noStrike" dirty="0">
                          <a:solidFill>
                            <a:schemeClr val="tx1"/>
                          </a:solidFill>
                          <a:effectLst/>
                          <a:latin typeface="+mn-lt"/>
                        </a:rPr>
                        <a:t>287 459 €</a:t>
                      </a:r>
                      <a:endParaRPr lang="fr-FR" sz="1800" b="0" i="0" u="none" strike="noStrike" dirty="0">
                        <a:solidFill>
                          <a:schemeClr val="tx1"/>
                        </a:solidFill>
                        <a:effectLst/>
                        <a:latin typeface="+mn-lt"/>
                      </a:endParaRPr>
                    </a:p>
                  </a:txBody>
                  <a:tcPr marL="0" marR="0" marT="0" marB="0" anchor="ctr">
                    <a:solidFill>
                      <a:schemeClr val="accent6">
                        <a:lumMod val="40000"/>
                        <a:lumOff val="60000"/>
                      </a:schemeClr>
                    </a:solidFill>
                  </a:tcPr>
                </a:tc>
                <a:tc>
                  <a:txBody>
                    <a:bodyPr/>
                    <a:lstStyle/>
                    <a:p>
                      <a:pPr algn="ctr" fontAlgn="ctr"/>
                      <a:r>
                        <a:rPr lang="fr-FR" sz="1800" b="0" i="0" u="none" strike="noStrike" dirty="0">
                          <a:solidFill>
                            <a:schemeClr val="tx1"/>
                          </a:solidFill>
                          <a:effectLst/>
                          <a:latin typeface="+mn-lt"/>
                        </a:rPr>
                        <a:t>1 218 €</a:t>
                      </a:r>
                    </a:p>
                  </a:txBody>
                  <a:tcPr marL="0" marR="0" marT="0" marB="0" anchor="ctr">
                    <a:solidFill>
                      <a:schemeClr val="accent6">
                        <a:lumMod val="40000"/>
                        <a:lumOff val="60000"/>
                      </a:schemeClr>
                    </a:solidFill>
                  </a:tcPr>
                </a:tc>
                <a:tc>
                  <a:txBody>
                    <a:bodyPr/>
                    <a:lstStyle/>
                    <a:p>
                      <a:pPr algn="ctr" fontAlgn="ctr"/>
                      <a:r>
                        <a:rPr lang="fr-FR" sz="1800" u="none" strike="noStrike" dirty="0">
                          <a:effectLst/>
                          <a:latin typeface="+mn-lt"/>
                        </a:rPr>
                        <a:t>890 €</a:t>
                      </a:r>
                      <a:endParaRPr lang="fr-FR" sz="1800" b="0" i="0" u="none" strike="noStrike" dirty="0">
                        <a:solidFill>
                          <a:srgbClr val="76933C"/>
                        </a:solidFill>
                        <a:effectLst/>
                        <a:latin typeface="+mn-lt"/>
                      </a:endParaRPr>
                    </a:p>
                  </a:txBody>
                  <a:tcPr marL="0" marR="0" marT="0" marB="0" anchor="ctr">
                    <a:solidFill>
                      <a:schemeClr val="accent6">
                        <a:lumMod val="40000"/>
                        <a:lumOff val="60000"/>
                      </a:schemeClr>
                    </a:solidFill>
                  </a:tcPr>
                </a:tc>
                <a:extLst>
                  <a:ext uri="{0D108BD9-81ED-4DB2-BD59-A6C34878D82A}">
                    <a16:rowId xmlns:a16="http://schemas.microsoft.com/office/drawing/2014/main" val="2315437773"/>
                  </a:ext>
                </a:extLst>
              </a:tr>
            </a:tbl>
          </a:graphicData>
        </a:graphic>
      </p:graphicFrame>
      <p:sp>
        <p:nvSpPr>
          <p:cNvPr id="7" name="2lwTlaO6cLkbyM:" descr="Résultat de recherche d'images pour &quot;syndicat&quot;">
            <a:extLst>
              <a:ext uri="{FF2B5EF4-FFF2-40B4-BE49-F238E27FC236}">
                <a16:creationId xmlns:a16="http://schemas.microsoft.com/office/drawing/2014/main" id="{00000000-0008-0000-0000-000004040000}"/>
              </a:ext>
            </a:extLst>
          </p:cNvPr>
          <p:cNvSpPr>
            <a:spLocks noChangeAspect="1" noChangeArrowheads="1"/>
          </p:cNvSpPr>
          <p:nvPr/>
        </p:nvSpPr>
        <p:spPr bwMode="auto">
          <a:xfrm>
            <a:off x="6432550" y="26654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sp>
        <p:nvSpPr>
          <p:cNvPr id="8" name="AutoShape 6" descr="Résultat de recherche d'images pour &quot;syndicat&quot;">
            <a:extLst>
              <a:ext uri="{FF2B5EF4-FFF2-40B4-BE49-F238E27FC236}">
                <a16:creationId xmlns:a16="http://schemas.microsoft.com/office/drawing/2014/main" id="{00000000-0008-0000-0000-000006040000}"/>
              </a:ext>
            </a:extLst>
          </p:cNvPr>
          <p:cNvSpPr>
            <a:spLocks noChangeAspect="1" noChangeArrowheads="1"/>
          </p:cNvSpPr>
          <p:nvPr/>
        </p:nvSpPr>
        <p:spPr bwMode="auto">
          <a:xfrm>
            <a:off x="6432550" y="2665413"/>
            <a:ext cx="2384425" cy="1820862"/>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sp>
        <p:nvSpPr>
          <p:cNvPr id="9" name="Rectangle 8">
            <a:extLst>
              <a:ext uri="{FF2B5EF4-FFF2-40B4-BE49-F238E27FC236}">
                <a16:creationId xmlns:a16="http://schemas.microsoft.com/office/drawing/2014/main" id="{4B6DC1E9-57E7-4344-AC9F-7B82DD152D76}"/>
              </a:ext>
            </a:extLst>
          </p:cNvPr>
          <p:cNvSpPr/>
          <p:nvPr/>
        </p:nvSpPr>
        <p:spPr>
          <a:xfrm>
            <a:off x="6096000" y="5051505"/>
            <a:ext cx="4897512" cy="830997"/>
          </a:xfrm>
          <a:prstGeom prst="rect">
            <a:avLst/>
          </a:prstGeom>
          <a:solidFill>
            <a:schemeClr val="accent6">
              <a:lumMod val="20000"/>
              <a:lumOff val="80000"/>
            </a:schemeClr>
          </a:solidFill>
        </p:spPr>
        <p:txBody>
          <a:bodyPr wrap="square">
            <a:spAutoFit/>
          </a:bodyPr>
          <a:lstStyle/>
          <a:p>
            <a:pPr algn="just"/>
            <a:r>
              <a:rPr lang="fr-FR" sz="1200" dirty="0">
                <a:latin typeface="Arial" panose="020B0604020202020204" pitchFamily="34" charset="0"/>
                <a:cs typeface="Arial" panose="020B0604020202020204" pitchFamily="34" charset="0"/>
              </a:rPr>
              <a:t>Un contingent est utilisé sous forme d'autorisations d'absence accordées aux représentants syndicaux mandatés pour participer aux congrès ou aux réunions statutaires d'organismes directeurs des organisations syndicales.</a:t>
            </a:r>
          </a:p>
        </p:txBody>
      </p:sp>
      <p:sp>
        <p:nvSpPr>
          <p:cNvPr id="10" name="Rectangle 9">
            <a:extLst>
              <a:ext uri="{FF2B5EF4-FFF2-40B4-BE49-F238E27FC236}">
                <a16:creationId xmlns:a16="http://schemas.microsoft.com/office/drawing/2014/main" id="{50F3E7C9-9C21-4100-976F-33AB1884AF71}"/>
              </a:ext>
            </a:extLst>
          </p:cNvPr>
          <p:cNvSpPr/>
          <p:nvPr/>
        </p:nvSpPr>
        <p:spPr>
          <a:xfrm>
            <a:off x="656948" y="5051505"/>
            <a:ext cx="5069150" cy="1015663"/>
          </a:xfrm>
          <a:prstGeom prst="rect">
            <a:avLst/>
          </a:prstGeom>
          <a:solidFill>
            <a:schemeClr val="accent6">
              <a:lumMod val="20000"/>
              <a:lumOff val="80000"/>
            </a:schemeClr>
          </a:solidFill>
        </p:spPr>
        <p:txBody>
          <a:bodyPr wrap="square">
            <a:spAutoFit/>
          </a:bodyPr>
          <a:lstStyle/>
          <a:p>
            <a:pPr algn="just"/>
            <a:r>
              <a:rPr lang="fr-FR" sz="1200" dirty="0">
                <a:latin typeface="Arial" panose="020B0604020202020204" pitchFamily="34" charset="0"/>
                <a:cs typeface="Arial" panose="020B0604020202020204" pitchFamily="34" charset="0"/>
              </a:rPr>
              <a:t>Un contingent est accordé sous forme de décharges d'activité de service. Il permet aux agents publics d'exercer, pendant leurs heures de service, une activité syndicale au profit de l'organisation syndicale à laquelle ils appartiennent et qui les a désignés en accord avec la collectivité ou l'établissement.</a:t>
            </a:r>
          </a:p>
        </p:txBody>
      </p:sp>
    </p:spTree>
    <p:extLst>
      <p:ext uri="{BB962C8B-B14F-4D97-AF65-F5344CB8AC3E}">
        <p14:creationId xmlns:p14="http://schemas.microsoft.com/office/powerpoint/2010/main" val="2749480077"/>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493060-4961-42D2-91FE-D73F29890617}"/>
              </a:ext>
            </a:extLst>
          </p:cNvPr>
          <p:cNvSpPr>
            <a:spLocks noGrp="1"/>
          </p:cNvSpPr>
          <p:nvPr>
            <p:ph type="title"/>
          </p:nvPr>
        </p:nvSpPr>
        <p:spPr>
          <a:xfrm>
            <a:off x="1074868" y="967553"/>
            <a:ext cx="10515600" cy="1325563"/>
          </a:xfrm>
        </p:spPr>
        <p:txBody>
          <a:bodyPr>
            <a:normAutofit/>
          </a:bodyPr>
          <a:lstStyle/>
          <a:p>
            <a:pPr algn="ctr"/>
            <a:r>
              <a:rPr lang="fr-FR" sz="6000" dirty="0"/>
              <a:t>Rapport Social Unique</a:t>
            </a:r>
          </a:p>
        </p:txBody>
      </p:sp>
      <p:sp>
        <p:nvSpPr>
          <p:cNvPr id="3" name="Rectangle 2">
            <a:extLst>
              <a:ext uri="{FF2B5EF4-FFF2-40B4-BE49-F238E27FC236}">
                <a16:creationId xmlns:a16="http://schemas.microsoft.com/office/drawing/2014/main" id="{BFDA5ADA-4864-4375-AABB-F970B9DF3099}"/>
              </a:ext>
            </a:extLst>
          </p:cNvPr>
          <p:cNvSpPr/>
          <p:nvPr/>
        </p:nvSpPr>
        <p:spPr>
          <a:xfrm>
            <a:off x="1698305" y="2600315"/>
            <a:ext cx="9048584" cy="2752292"/>
          </a:xfrm>
          <a:prstGeom prst="rect">
            <a:avLst/>
          </a:prstGeom>
          <a:solidFill>
            <a:schemeClr val="accent6">
              <a:lumMod val="40000"/>
              <a:lumOff val="60000"/>
            </a:schemeClr>
          </a:solidFill>
        </p:spPr>
        <p:txBody>
          <a:bodyPr wrap="square">
            <a:spAutoFit/>
          </a:bodyPr>
          <a:lstStyle/>
          <a:p>
            <a:pPr algn="just">
              <a:lnSpc>
                <a:spcPct val="115000"/>
              </a:lnSpc>
              <a:spcAft>
                <a:spcPts val="1000"/>
              </a:spcAft>
            </a:pPr>
            <a:r>
              <a:rPr lang="fr-FR" sz="1600" dirty="0">
                <a:latin typeface="Calibri" panose="020F0502020204030204" pitchFamily="34" charset="0"/>
                <a:ea typeface="Calibri" panose="020F0502020204030204" pitchFamily="34" charset="0"/>
                <a:cs typeface="Times New Roman" panose="02020603050405020304" pitchFamily="18" charset="0"/>
              </a:rPr>
              <a:t>Selon les dispositions de l’article 9 bis A de la loi n°83-634 du 13 juillet 1983 portant droits et obligations des fonctionnaires, le Rapport Social Unique (RSU), s’est substitué au rapport sur l’état de la collectivité </a:t>
            </a:r>
            <a:r>
              <a:rPr lang="fr-FR" sz="1600" dirty="0">
                <a:latin typeface="Calibri" panose="020F0502020204030204" pitchFamily="34" charset="0"/>
                <a:ea typeface="Calibri" panose="020F0502020204030204" pitchFamily="34" charset="0"/>
                <a:cs typeface="Calibri" panose="020F0502020204030204" pitchFamily="34" charset="0"/>
              </a:rPr>
              <a:t>(bilan social) à compter du 1er janvier 2021.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600" dirty="0">
                <a:latin typeface="Calibri" panose="020F0502020204030204" pitchFamily="34" charset="0"/>
                <a:ea typeface="Calibri" panose="020F0502020204030204" pitchFamily="34" charset="0"/>
                <a:cs typeface="Calibri" panose="020F0502020204030204" pitchFamily="34" charset="0"/>
              </a:rPr>
              <a:t>Le Rapport Social Unique constitue l’outil de référence pour renforcer la lisibilité de l’emploi public territorial. </a:t>
            </a:r>
            <a:r>
              <a:rPr lang="fr-FR" sz="1600" dirty="0">
                <a:latin typeface="Calibri" panose="020F0502020204030204" pitchFamily="34" charset="0"/>
                <a:ea typeface="Arial Unicode MS"/>
                <a:cs typeface="Calibri" panose="020F0502020204030204" pitchFamily="34" charset="0"/>
              </a:rPr>
              <a:t>Il permet d’apprécier la situation des collectivité ou établissements publics à la lumière des données sociales regroupées sous plusieurs items tels que les effectifs, la formation, l’absentéisme, le temps de travail, les conditions de travail, la rémunération et les droits sociaux</a:t>
            </a:r>
            <a:r>
              <a:rPr lang="fr-FR" sz="1600" b="1" dirty="0">
                <a:latin typeface="Calibri" panose="020F0502020204030204" pitchFamily="34" charset="0"/>
                <a:ea typeface="Arial Unicode MS"/>
                <a:cs typeface="Calibri" panose="020F0502020204030204" pitchFamily="34" charset="0"/>
              </a:rPr>
              <a:t>. </a:t>
            </a:r>
            <a:r>
              <a:rPr lang="fr-FR" sz="1600" dirty="0">
                <a:latin typeface="Calibri" panose="020F0502020204030204" pitchFamily="34" charset="0"/>
                <a:ea typeface="Calibri" panose="020F0502020204030204" pitchFamily="34" charset="0"/>
                <a:cs typeface="Calibri" panose="020F0502020204030204" pitchFamily="34" charset="0"/>
              </a:rPr>
              <a:t>La réalisation du RSU est aussi l’occasion de disposer d’informations précises concernant les ressources humaines de la collectivité ou de l’établissement public. </a:t>
            </a:r>
            <a:endParaRPr lang="fr-F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960539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Graphique 6">
            <a:extLst>
              <a:ext uri="{FF2B5EF4-FFF2-40B4-BE49-F238E27FC236}">
                <a16:creationId xmlns:a16="http://schemas.microsoft.com/office/drawing/2014/main" id="{00000000-0008-0000-0B00-000048B13D00}"/>
              </a:ext>
            </a:extLst>
          </p:cNvPr>
          <p:cNvGraphicFramePr>
            <a:graphicFrameLocks/>
          </p:cNvGraphicFramePr>
          <p:nvPr>
            <p:extLst>
              <p:ext uri="{D42A27DB-BD31-4B8C-83A1-F6EECF244321}">
                <p14:modId xmlns:p14="http://schemas.microsoft.com/office/powerpoint/2010/main" val="1749453540"/>
              </p:ext>
            </p:extLst>
          </p:nvPr>
        </p:nvGraphicFramePr>
        <p:xfrm>
          <a:off x="891539" y="998220"/>
          <a:ext cx="5108576" cy="280606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re 1">
            <a:extLst>
              <a:ext uri="{FF2B5EF4-FFF2-40B4-BE49-F238E27FC236}">
                <a16:creationId xmlns:a16="http://schemas.microsoft.com/office/drawing/2014/main" id="{04D70084-4C61-4AC3-810E-014F87D8BC0C}"/>
              </a:ext>
            </a:extLst>
          </p:cNvPr>
          <p:cNvSpPr>
            <a:spLocks noGrp="1"/>
          </p:cNvSpPr>
          <p:nvPr>
            <p:ph type="title"/>
          </p:nvPr>
        </p:nvSpPr>
        <p:spPr>
          <a:xfrm>
            <a:off x="838200" y="186435"/>
            <a:ext cx="10515600" cy="811785"/>
          </a:xfrm>
          <a:solidFill>
            <a:schemeClr val="bg1"/>
          </a:solidFill>
        </p:spPr>
        <p:txBody>
          <a:bodyPr>
            <a:normAutofit fontScale="90000"/>
          </a:bodyPr>
          <a:lstStyle/>
          <a:p>
            <a:pPr algn="ctr"/>
            <a:r>
              <a:rPr lang="fr-FR" sz="6000" dirty="0"/>
              <a:t>Bilan de l’emploi</a:t>
            </a:r>
          </a:p>
        </p:txBody>
      </p:sp>
      <p:graphicFrame>
        <p:nvGraphicFramePr>
          <p:cNvPr id="8" name="Graphique 7">
            <a:extLst>
              <a:ext uri="{FF2B5EF4-FFF2-40B4-BE49-F238E27FC236}">
                <a16:creationId xmlns:a16="http://schemas.microsoft.com/office/drawing/2014/main" id="{00000000-0008-0000-0B00-000049B13D00}"/>
              </a:ext>
            </a:extLst>
          </p:cNvPr>
          <p:cNvGraphicFramePr>
            <a:graphicFrameLocks/>
          </p:cNvGraphicFramePr>
          <p:nvPr>
            <p:extLst>
              <p:ext uri="{D42A27DB-BD31-4B8C-83A1-F6EECF244321}">
                <p14:modId xmlns:p14="http://schemas.microsoft.com/office/powerpoint/2010/main" val="4008213880"/>
              </p:ext>
            </p:extLst>
          </p:nvPr>
        </p:nvGraphicFramePr>
        <p:xfrm>
          <a:off x="6245228" y="998220"/>
          <a:ext cx="5108572" cy="28060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aphique 8">
            <a:extLst>
              <a:ext uri="{FF2B5EF4-FFF2-40B4-BE49-F238E27FC236}">
                <a16:creationId xmlns:a16="http://schemas.microsoft.com/office/drawing/2014/main" id="{00000000-0008-0000-0B00-00004AB13D00}"/>
              </a:ext>
            </a:extLst>
          </p:cNvPr>
          <p:cNvGraphicFramePr>
            <a:graphicFrameLocks/>
          </p:cNvGraphicFramePr>
          <p:nvPr>
            <p:extLst>
              <p:ext uri="{D42A27DB-BD31-4B8C-83A1-F6EECF244321}">
                <p14:modId xmlns:p14="http://schemas.microsoft.com/office/powerpoint/2010/main" val="2985096647"/>
              </p:ext>
            </p:extLst>
          </p:nvPr>
        </p:nvGraphicFramePr>
        <p:xfrm>
          <a:off x="891539" y="3958560"/>
          <a:ext cx="5108576" cy="28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aphique 9">
            <a:extLst>
              <a:ext uri="{FF2B5EF4-FFF2-40B4-BE49-F238E27FC236}">
                <a16:creationId xmlns:a16="http://schemas.microsoft.com/office/drawing/2014/main" id="{00000000-0008-0000-0B00-00004BB13D00}"/>
              </a:ext>
            </a:extLst>
          </p:cNvPr>
          <p:cNvGraphicFramePr>
            <a:graphicFrameLocks/>
          </p:cNvGraphicFramePr>
          <p:nvPr>
            <p:extLst>
              <p:ext uri="{D42A27DB-BD31-4B8C-83A1-F6EECF244321}">
                <p14:modId xmlns:p14="http://schemas.microsoft.com/office/powerpoint/2010/main" val="88904794"/>
              </p:ext>
            </p:extLst>
          </p:nvPr>
        </p:nvGraphicFramePr>
        <p:xfrm>
          <a:off x="6191887" y="3958560"/>
          <a:ext cx="5161913" cy="2808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19183405"/>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Graphique 6">
            <a:extLst>
              <a:ext uri="{FF2B5EF4-FFF2-40B4-BE49-F238E27FC236}">
                <a16:creationId xmlns:a16="http://schemas.microsoft.com/office/drawing/2014/main" id="{00000000-0008-0000-0B00-00004CB13D00}"/>
              </a:ext>
            </a:extLst>
          </p:cNvPr>
          <p:cNvGraphicFramePr>
            <a:graphicFrameLocks/>
          </p:cNvGraphicFramePr>
          <p:nvPr>
            <p:extLst>
              <p:ext uri="{D42A27DB-BD31-4B8C-83A1-F6EECF244321}">
                <p14:modId xmlns:p14="http://schemas.microsoft.com/office/powerpoint/2010/main" val="4070382902"/>
              </p:ext>
            </p:extLst>
          </p:nvPr>
        </p:nvGraphicFramePr>
        <p:xfrm>
          <a:off x="838200" y="863087"/>
          <a:ext cx="5040000"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re 1">
            <a:extLst>
              <a:ext uri="{FF2B5EF4-FFF2-40B4-BE49-F238E27FC236}">
                <a16:creationId xmlns:a16="http://schemas.microsoft.com/office/drawing/2014/main" id="{FC0DB024-AD4B-42F5-8805-929EFCD24EF7}"/>
              </a:ext>
            </a:extLst>
          </p:cNvPr>
          <p:cNvSpPr>
            <a:spLocks noGrp="1"/>
          </p:cNvSpPr>
          <p:nvPr>
            <p:ph type="title"/>
          </p:nvPr>
        </p:nvSpPr>
        <p:spPr>
          <a:xfrm>
            <a:off x="838200" y="91735"/>
            <a:ext cx="10515600" cy="771352"/>
          </a:xfrm>
        </p:spPr>
        <p:txBody>
          <a:bodyPr>
            <a:noAutofit/>
          </a:bodyPr>
          <a:lstStyle/>
          <a:p>
            <a:pPr algn="ctr"/>
            <a:r>
              <a:rPr lang="fr-FR" sz="4800" dirty="0"/>
              <a:t>Bilan de l’emploi</a:t>
            </a:r>
          </a:p>
        </p:txBody>
      </p:sp>
      <p:graphicFrame>
        <p:nvGraphicFramePr>
          <p:cNvPr id="8" name="Graphique 7">
            <a:extLst>
              <a:ext uri="{FF2B5EF4-FFF2-40B4-BE49-F238E27FC236}">
                <a16:creationId xmlns:a16="http://schemas.microsoft.com/office/drawing/2014/main" id="{00000000-0008-0000-0B00-00004DB13D00}"/>
              </a:ext>
            </a:extLst>
          </p:cNvPr>
          <p:cNvGraphicFramePr>
            <a:graphicFrameLocks/>
          </p:cNvGraphicFramePr>
          <p:nvPr>
            <p:extLst>
              <p:ext uri="{D42A27DB-BD31-4B8C-83A1-F6EECF244321}">
                <p14:modId xmlns:p14="http://schemas.microsoft.com/office/powerpoint/2010/main" val="2438213571"/>
              </p:ext>
            </p:extLst>
          </p:nvPr>
        </p:nvGraphicFramePr>
        <p:xfrm>
          <a:off x="6096000" y="863087"/>
          <a:ext cx="5040000" cy="28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aphique 8">
            <a:extLst>
              <a:ext uri="{FF2B5EF4-FFF2-40B4-BE49-F238E27FC236}">
                <a16:creationId xmlns:a16="http://schemas.microsoft.com/office/drawing/2014/main" id="{00000000-0008-0000-0B00-00004EB13D00}"/>
              </a:ext>
            </a:extLst>
          </p:cNvPr>
          <p:cNvGraphicFramePr>
            <a:graphicFrameLocks/>
          </p:cNvGraphicFramePr>
          <p:nvPr>
            <p:extLst>
              <p:ext uri="{D42A27DB-BD31-4B8C-83A1-F6EECF244321}">
                <p14:modId xmlns:p14="http://schemas.microsoft.com/office/powerpoint/2010/main" val="346075405"/>
              </p:ext>
            </p:extLst>
          </p:nvPr>
        </p:nvGraphicFramePr>
        <p:xfrm>
          <a:off x="838200" y="3823784"/>
          <a:ext cx="5040000" cy="28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aphique 9">
            <a:extLst>
              <a:ext uri="{FF2B5EF4-FFF2-40B4-BE49-F238E27FC236}">
                <a16:creationId xmlns:a16="http://schemas.microsoft.com/office/drawing/2014/main" id="{00000000-0008-0000-0B00-00004FB13D00}"/>
              </a:ext>
            </a:extLst>
          </p:cNvPr>
          <p:cNvGraphicFramePr>
            <a:graphicFrameLocks/>
          </p:cNvGraphicFramePr>
          <p:nvPr>
            <p:extLst>
              <p:ext uri="{D42A27DB-BD31-4B8C-83A1-F6EECF244321}">
                <p14:modId xmlns:p14="http://schemas.microsoft.com/office/powerpoint/2010/main" val="3741708620"/>
              </p:ext>
            </p:extLst>
          </p:nvPr>
        </p:nvGraphicFramePr>
        <p:xfrm>
          <a:off x="6096000" y="3823784"/>
          <a:ext cx="5040000" cy="288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24500561"/>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8DB34B-25F4-4B3E-BF2E-35CB2AB49B66}"/>
              </a:ext>
            </a:extLst>
          </p:cNvPr>
          <p:cNvSpPr>
            <a:spLocks noGrp="1"/>
          </p:cNvSpPr>
          <p:nvPr>
            <p:ph type="title"/>
          </p:nvPr>
        </p:nvSpPr>
        <p:spPr/>
        <p:txBody>
          <a:bodyPr>
            <a:normAutofit/>
          </a:bodyPr>
          <a:lstStyle/>
          <a:p>
            <a:pPr algn="ctr"/>
            <a:r>
              <a:rPr lang="fr-FR" sz="6000" dirty="0"/>
              <a:t>Bilan de l’emploi</a:t>
            </a:r>
          </a:p>
        </p:txBody>
      </p:sp>
      <p:graphicFrame>
        <p:nvGraphicFramePr>
          <p:cNvPr id="5" name="Graphique 4">
            <a:extLst>
              <a:ext uri="{FF2B5EF4-FFF2-40B4-BE49-F238E27FC236}">
                <a16:creationId xmlns:a16="http://schemas.microsoft.com/office/drawing/2014/main" id="{00000000-0008-0000-0B00-000050B13D00}"/>
              </a:ext>
            </a:extLst>
          </p:cNvPr>
          <p:cNvGraphicFramePr>
            <a:graphicFrameLocks/>
          </p:cNvGraphicFramePr>
          <p:nvPr>
            <p:extLst>
              <p:ext uri="{D42A27DB-BD31-4B8C-83A1-F6EECF244321}">
                <p14:modId xmlns:p14="http://schemas.microsoft.com/office/powerpoint/2010/main" val="2253142918"/>
              </p:ext>
            </p:extLst>
          </p:nvPr>
        </p:nvGraphicFramePr>
        <p:xfrm>
          <a:off x="478201" y="1838960"/>
          <a:ext cx="5580000" cy="43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a:extLst>
              <a:ext uri="{FF2B5EF4-FFF2-40B4-BE49-F238E27FC236}">
                <a16:creationId xmlns:a16="http://schemas.microsoft.com/office/drawing/2014/main" id="{00000000-0008-0000-0B00-000051B13D00}"/>
              </a:ext>
            </a:extLst>
          </p:cNvPr>
          <p:cNvGraphicFramePr>
            <a:graphicFrameLocks/>
          </p:cNvGraphicFramePr>
          <p:nvPr>
            <p:extLst>
              <p:ext uri="{D42A27DB-BD31-4B8C-83A1-F6EECF244321}">
                <p14:modId xmlns:p14="http://schemas.microsoft.com/office/powerpoint/2010/main" val="2511096320"/>
              </p:ext>
            </p:extLst>
          </p:nvPr>
        </p:nvGraphicFramePr>
        <p:xfrm>
          <a:off x="6382380" y="1838960"/>
          <a:ext cx="5580000" cy="432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8484091"/>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43A59D-C72C-4915-8165-DB692C7B7399}"/>
              </a:ext>
            </a:extLst>
          </p:cNvPr>
          <p:cNvSpPr>
            <a:spLocks noGrp="1"/>
          </p:cNvSpPr>
          <p:nvPr>
            <p:ph type="title"/>
          </p:nvPr>
        </p:nvSpPr>
        <p:spPr/>
        <p:txBody>
          <a:bodyPr>
            <a:normAutofit/>
          </a:bodyPr>
          <a:lstStyle/>
          <a:p>
            <a:pPr algn="ctr"/>
            <a:r>
              <a:rPr lang="fr-FR" sz="6000" dirty="0"/>
              <a:t>Articles 25</a:t>
            </a:r>
          </a:p>
        </p:txBody>
      </p:sp>
      <p:graphicFrame>
        <p:nvGraphicFramePr>
          <p:cNvPr id="3" name="Tableau 2">
            <a:extLst>
              <a:ext uri="{FF2B5EF4-FFF2-40B4-BE49-F238E27FC236}">
                <a16:creationId xmlns:a16="http://schemas.microsoft.com/office/drawing/2014/main" id="{BE74F874-CEA1-4D3A-A63E-C279A09D9B6D}"/>
              </a:ext>
            </a:extLst>
          </p:cNvPr>
          <p:cNvGraphicFramePr>
            <a:graphicFrameLocks noGrp="1"/>
          </p:cNvGraphicFramePr>
          <p:nvPr>
            <p:extLst>
              <p:ext uri="{D42A27DB-BD31-4B8C-83A1-F6EECF244321}">
                <p14:modId xmlns:p14="http://schemas.microsoft.com/office/powerpoint/2010/main" val="2362081496"/>
              </p:ext>
            </p:extLst>
          </p:nvPr>
        </p:nvGraphicFramePr>
        <p:xfrm>
          <a:off x="923925" y="1865066"/>
          <a:ext cx="4600576" cy="4057715"/>
        </p:xfrm>
        <a:graphic>
          <a:graphicData uri="http://schemas.openxmlformats.org/drawingml/2006/table">
            <a:tbl>
              <a:tblPr>
                <a:tableStyleId>{5C22544A-7EE6-4342-B048-85BDC9FD1C3A}</a:tableStyleId>
              </a:tblPr>
              <a:tblGrid>
                <a:gridCol w="2012913">
                  <a:extLst>
                    <a:ext uri="{9D8B030D-6E8A-4147-A177-3AD203B41FA5}">
                      <a16:colId xmlns:a16="http://schemas.microsoft.com/office/drawing/2014/main" val="433309263"/>
                    </a:ext>
                  </a:extLst>
                </a:gridCol>
                <a:gridCol w="1088735">
                  <a:extLst>
                    <a:ext uri="{9D8B030D-6E8A-4147-A177-3AD203B41FA5}">
                      <a16:colId xmlns:a16="http://schemas.microsoft.com/office/drawing/2014/main" val="2898772267"/>
                    </a:ext>
                  </a:extLst>
                </a:gridCol>
                <a:gridCol w="868945">
                  <a:extLst>
                    <a:ext uri="{9D8B030D-6E8A-4147-A177-3AD203B41FA5}">
                      <a16:colId xmlns:a16="http://schemas.microsoft.com/office/drawing/2014/main" val="1908531170"/>
                    </a:ext>
                  </a:extLst>
                </a:gridCol>
                <a:gridCol w="629983">
                  <a:extLst>
                    <a:ext uri="{9D8B030D-6E8A-4147-A177-3AD203B41FA5}">
                      <a16:colId xmlns:a16="http://schemas.microsoft.com/office/drawing/2014/main" val="2171721208"/>
                    </a:ext>
                  </a:extLst>
                </a:gridCol>
              </a:tblGrid>
              <a:tr h="471828">
                <a:tc rowSpan="2">
                  <a:txBody>
                    <a:bodyPr/>
                    <a:lstStyle/>
                    <a:p>
                      <a:pPr algn="ctr" fontAlgn="ctr"/>
                      <a:r>
                        <a:rPr lang="fr-FR" sz="1400" b="1" u="none" strike="noStrike" dirty="0">
                          <a:effectLst/>
                        </a:rPr>
                        <a:t>Année 2021</a:t>
                      </a:r>
                      <a:endParaRPr lang="fr-FR" sz="1400" b="1"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gridSpan="3">
                  <a:txBody>
                    <a:bodyPr/>
                    <a:lstStyle/>
                    <a:p>
                      <a:pPr algn="ctr" fontAlgn="ctr"/>
                      <a:r>
                        <a:rPr lang="fr-FR" sz="1400" b="1" u="none" strike="noStrike" dirty="0">
                          <a:effectLst/>
                        </a:rPr>
                        <a:t>Nombre de bulletins par types de collectivité</a:t>
                      </a:r>
                      <a:endParaRPr lang="fr-FR" sz="1400" b="1"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220815428"/>
                  </a:ext>
                </a:extLst>
              </a:tr>
              <a:tr h="471828">
                <a:tc vMerge="1">
                  <a:txBody>
                    <a:bodyPr/>
                    <a:lstStyle/>
                    <a:p>
                      <a:endParaRPr lang="fr-FR"/>
                    </a:p>
                  </a:txBody>
                  <a:tcPr/>
                </a:tc>
                <a:tc>
                  <a:txBody>
                    <a:bodyPr/>
                    <a:lstStyle/>
                    <a:p>
                      <a:pPr algn="ctr" fontAlgn="ctr"/>
                      <a:r>
                        <a:rPr lang="fr-FR" sz="1400" b="1" u="none" strike="noStrike" dirty="0">
                          <a:effectLst/>
                        </a:rPr>
                        <a:t> Affiliées</a:t>
                      </a:r>
                      <a:endParaRPr lang="fr-FR" sz="1400" b="1"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400" b="1" u="none" strike="noStrike" dirty="0">
                          <a:effectLst/>
                        </a:rPr>
                        <a:t> Non-affiliées</a:t>
                      </a:r>
                      <a:endParaRPr lang="fr-FR" sz="1400" b="1"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ctr"/>
                      <a:r>
                        <a:rPr lang="fr-FR" sz="1400" b="1" u="none" strike="noStrike" dirty="0">
                          <a:effectLst/>
                        </a:rPr>
                        <a:t>Total</a:t>
                      </a:r>
                      <a:endParaRPr lang="fr-FR" sz="1400" b="1"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extLst>
                  <a:ext uri="{0D108BD9-81ED-4DB2-BD59-A6C34878D82A}">
                    <a16:rowId xmlns:a16="http://schemas.microsoft.com/office/drawing/2014/main" val="1067809274"/>
                  </a:ext>
                </a:extLst>
              </a:tr>
              <a:tr h="239543">
                <a:tc>
                  <a:txBody>
                    <a:bodyPr/>
                    <a:lstStyle/>
                    <a:p>
                      <a:pPr algn="ctr" fontAlgn="ctr"/>
                      <a:r>
                        <a:rPr lang="fr-FR" sz="1400" u="none" strike="noStrike">
                          <a:effectLst/>
                        </a:rPr>
                        <a:t>Janvier</a:t>
                      </a:r>
                      <a:endParaRPr lang="fr-FR" sz="14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u="none" strike="noStrike" dirty="0">
                          <a:effectLst/>
                          <a:latin typeface="+mn-lt"/>
                        </a:rPr>
                        <a:t>6</a:t>
                      </a:r>
                      <a:endParaRPr lang="fr-FR" sz="1400" b="0" i="0" u="none" strike="noStrike" dirty="0">
                        <a:solidFill>
                          <a:srgbClr val="000000"/>
                        </a:solidFill>
                        <a:effectLst/>
                        <a:latin typeface="+mn-lt"/>
                      </a:endParaRPr>
                    </a:p>
                  </a:txBody>
                  <a:tcPr marL="7620" marR="7620" marT="7620" marB="0" anchor="b">
                    <a:solidFill>
                      <a:schemeClr val="accent6">
                        <a:lumMod val="40000"/>
                        <a:lumOff val="60000"/>
                      </a:schemeClr>
                    </a:solidFill>
                  </a:tcPr>
                </a:tc>
                <a:tc>
                  <a:txBody>
                    <a:bodyPr/>
                    <a:lstStyle/>
                    <a:p>
                      <a:pPr algn="ctr" fontAlgn="b"/>
                      <a:r>
                        <a:rPr lang="fr-FR" sz="1400" b="0" i="0" u="none" strike="noStrike" dirty="0">
                          <a:solidFill>
                            <a:srgbClr val="000000"/>
                          </a:solidFill>
                          <a:effectLst/>
                          <a:latin typeface="+mn-lt"/>
                        </a:rPr>
                        <a:t>5</a:t>
                      </a:r>
                    </a:p>
                  </a:txBody>
                  <a:tcPr marL="7620" marR="7620" marT="7620" marB="0" anchor="b">
                    <a:solidFill>
                      <a:schemeClr val="accent6">
                        <a:lumMod val="40000"/>
                        <a:lumOff val="60000"/>
                      </a:schemeClr>
                    </a:solidFill>
                  </a:tcPr>
                </a:tc>
                <a:tc>
                  <a:txBody>
                    <a:bodyPr/>
                    <a:lstStyle/>
                    <a:p>
                      <a:pPr algn="ctr" fontAlgn="b"/>
                      <a:r>
                        <a:rPr lang="fr-FR" sz="1400" b="0" i="0" u="none" strike="noStrike" dirty="0">
                          <a:solidFill>
                            <a:srgbClr val="000000"/>
                          </a:solidFill>
                          <a:effectLst/>
                          <a:latin typeface="+mn-lt"/>
                        </a:rPr>
                        <a:t>11</a:t>
                      </a:r>
                    </a:p>
                  </a:txBody>
                  <a:tcPr marL="7620" marR="7620" marT="7620" marB="0" anchor="b">
                    <a:solidFill>
                      <a:schemeClr val="accent6">
                        <a:lumMod val="40000"/>
                        <a:lumOff val="60000"/>
                      </a:schemeClr>
                    </a:solidFill>
                  </a:tcPr>
                </a:tc>
                <a:extLst>
                  <a:ext uri="{0D108BD9-81ED-4DB2-BD59-A6C34878D82A}">
                    <a16:rowId xmlns:a16="http://schemas.microsoft.com/office/drawing/2014/main" val="904455892"/>
                  </a:ext>
                </a:extLst>
              </a:tr>
              <a:tr h="239543">
                <a:tc>
                  <a:txBody>
                    <a:bodyPr/>
                    <a:lstStyle/>
                    <a:p>
                      <a:pPr algn="ctr" fontAlgn="ctr"/>
                      <a:r>
                        <a:rPr lang="fr-FR" sz="1400" u="none" strike="noStrike">
                          <a:effectLst/>
                        </a:rPr>
                        <a:t>Février</a:t>
                      </a:r>
                      <a:endParaRPr lang="fr-FR" sz="14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b="0" i="0" u="none" strike="noStrike" dirty="0">
                          <a:solidFill>
                            <a:srgbClr val="000000"/>
                          </a:solidFill>
                          <a:effectLst/>
                          <a:latin typeface="+mn-lt"/>
                        </a:rPr>
                        <a:t>7</a:t>
                      </a:r>
                    </a:p>
                  </a:txBody>
                  <a:tcPr marL="7620" marR="7620" marT="7620" marB="0" anchor="b">
                    <a:solidFill>
                      <a:schemeClr val="accent6">
                        <a:lumMod val="40000"/>
                        <a:lumOff val="60000"/>
                      </a:schemeClr>
                    </a:solidFill>
                  </a:tcPr>
                </a:tc>
                <a:tc>
                  <a:txBody>
                    <a:bodyPr/>
                    <a:lstStyle/>
                    <a:p>
                      <a:pPr algn="ctr" fontAlgn="b"/>
                      <a:r>
                        <a:rPr lang="fr-FR" sz="1400" b="0" i="0" u="none" strike="noStrike" dirty="0">
                          <a:solidFill>
                            <a:srgbClr val="000000"/>
                          </a:solidFill>
                          <a:effectLst/>
                          <a:latin typeface="+mn-lt"/>
                        </a:rPr>
                        <a:t>5</a:t>
                      </a:r>
                    </a:p>
                  </a:txBody>
                  <a:tcPr marL="7620" marR="7620" marT="7620" marB="0" anchor="b">
                    <a:solidFill>
                      <a:schemeClr val="accent6">
                        <a:lumMod val="40000"/>
                        <a:lumOff val="60000"/>
                      </a:schemeClr>
                    </a:solidFill>
                  </a:tcPr>
                </a:tc>
                <a:tc>
                  <a:txBody>
                    <a:bodyPr/>
                    <a:lstStyle/>
                    <a:p>
                      <a:pPr algn="ctr" fontAlgn="b"/>
                      <a:r>
                        <a:rPr lang="fr-FR" sz="1400" b="0" i="0" u="none" strike="noStrike" dirty="0">
                          <a:solidFill>
                            <a:srgbClr val="000000"/>
                          </a:solidFill>
                          <a:effectLst/>
                          <a:latin typeface="+mn-lt"/>
                        </a:rPr>
                        <a:t>12</a:t>
                      </a:r>
                    </a:p>
                  </a:txBody>
                  <a:tcPr marL="7620" marR="7620" marT="7620" marB="0" anchor="b">
                    <a:solidFill>
                      <a:schemeClr val="accent6">
                        <a:lumMod val="40000"/>
                        <a:lumOff val="60000"/>
                      </a:schemeClr>
                    </a:solidFill>
                  </a:tcPr>
                </a:tc>
                <a:extLst>
                  <a:ext uri="{0D108BD9-81ED-4DB2-BD59-A6C34878D82A}">
                    <a16:rowId xmlns:a16="http://schemas.microsoft.com/office/drawing/2014/main" val="3227485746"/>
                  </a:ext>
                </a:extLst>
              </a:tr>
              <a:tr h="239543">
                <a:tc>
                  <a:txBody>
                    <a:bodyPr/>
                    <a:lstStyle/>
                    <a:p>
                      <a:pPr algn="ctr" fontAlgn="ctr"/>
                      <a:r>
                        <a:rPr lang="fr-FR" sz="1400" u="none" strike="noStrike" dirty="0">
                          <a:effectLst/>
                        </a:rPr>
                        <a:t>Mars</a:t>
                      </a:r>
                      <a:endParaRPr lang="fr-FR" sz="14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b="0" i="0" u="none" strike="noStrike" dirty="0">
                          <a:solidFill>
                            <a:srgbClr val="000000"/>
                          </a:solidFill>
                          <a:effectLst/>
                          <a:latin typeface="+mn-lt"/>
                        </a:rPr>
                        <a:t>6</a:t>
                      </a:r>
                    </a:p>
                  </a:txBody>
                  <a:tcPr marL="7620" marR="7620" marT="7620" marB="0" anchor="b">
                    <a:solidFill>
                      <a:schemeClr val="accent6">
                        <a:lumMod val="40000"/>
                        <a:lumOff val="60000"/>
                      </a:schemeClr>
                    </a:solidFill>
                  </a:tcPr>
                </a:tc>
                <a:tc>
                  <a:txBody>
                    <a:bodyPr/>
                    <a:lstStyle/>
                    <a:p>
                      <a:pPr algn="ctr" fontAlgn="b"/>
                      <a:r>
                        <a:rPr lang="fr-FR" sz="1400" b="0" i="0" u="none" strike="noStrike" dirty="0">
                          <a:solidFill>
                            <a:srgbClr val="000000"/>
                          </a:solidFill>
                          <a:effectLst/>
                          <a:latin typeface="+mn-lt"/>
                        </a:rPr>
                        <a:t>5</a:t>
                      </a:r>
                    </a:p>
                  </a:txBody>
                  <a:tcPr marL="7620" marR="7620" marT="7620" marB="0" anchor="b">
                    <a:solidFill>
                      <a:schemeClr val="accent6">
                        <a:lumMod val="40000"/>
                        <a:lumOff val="60000"/>
                      </a:schemeClr>
                    </a:solidFill>
                  </a:tcPr>
                </a:tc>
                <a:tc>
                  <a:txBody>
                    <a:bodyPr/>
                    <a:lstStyle/>
                    <a:p>
                      <a:pPr algn="ctr" fontAlgn="b"/>
                      <a:r>
                        <a:rPr lang="fr-FR" sz="1400" b="0" i="0" u="none" strike="noStrike" dirty="0">
                          <a:solidFill>
                            <a:srgbClr val="000000"/>
                          </a:solidFill>
                          <a:effectLst/>
                          <a:latin typeface="+mn-lt"/>
                        </a:rPr>
                        <a:t>11</a:t>
                      </a:r>
                    </a:p>
                  </a:txBody>
                  <a:tcPr marL="7620" marR="7620" marT="7620" marB="0" anchor="b">
                    <a:solidFill>
                      <a:schemeClr val="accent6">
                        <a:lumMod val="40000"/>
                        <a:lumOff val="60000"/>
                      </a:schemeClr>
                    </a:solidFill>
                  </a:tcPr>
                </a:tc>
                <a:extLst>
                  <a:ext uri="{0D108BD9-81ED-4DB2-BD59-A6C34878D82A}">
                    <a16:rowId xmlns:a16="http://schemas.microsoft.com/office/drawing/2014/main" val="270638000"/>
                  </a:ext>
                </a:extLst>
              </a:tr>
              <a:tr h="239543">
                <a:tc>
                  <a:txBody>
                    <a:bodyPr/>
                    <a:lstStyle/>
                    <a:p>
                      <a:pPr algn="ctr" fontAlgn="ctr"/>
                      <a:r>
                        <a:rPr lang="fr-FR" sz="1400" u="none" strike="noStrike" dirty="0">
                          <a:effectLst/>
                        </a:rPr>
                        <a:t>Avril</a:t>
                      </a:r>
                      <a:endParaRPr lang="fr-FR" sz="14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b="0" i="0" u="none" strike="noStrike" dirty="0">
                          <a:solidFill>
                            <a:srgbClr val="000000"/>
                          </a:solidFill>
                          <a:effectLst/>
                          <a:latin typeface="+mn-lt"/>
                        </a:rPr>
                        <a:t>5</a:t>
                      </a:r>
                    </a:p>
                  </a:txBody>
                  <a:tcPr marL="7620" marR="7620" marT="7620" marB="0" anchor="b">
                    <a:solidFill>
                      <a:schemeClr val="accent6">
                        <a:lumMod val="40000"/>
                        <a:lumOff val="60000"/>
                      </a:schemeClr>
                    </a:solidFill>
                  </a:tcPr>
                </a:tc>
                <a:tc>
                  <a:txBody>
                    <a:bodyPr/>
                    <a:lstStyle/>
                    <a:p>
                      <a:pPr algn="ctr" fontAlgn="b"/>
                      <a:r>
                        <a:rPr lang="fr-FR" sz="1400" b="0" i="0" u="none" strike="noStrike" dirty="0">
                          <a:solidFill>
                            <a:srgbClr val="000000"/>
                          </a:solidFill>
                          <a:effectLst/>
                          <a:latin typeface="+mn-lt"/>
                        </a:rPr>
                        <a:t>5</a:t>
                      </a:r>
                    </a:p>
                  </a:txBody>
                  <a:tcPr marL="7620" marR="7620" marT="7620" marB="0" anchor="b">
                    <a:solidFill>
                      <a:schemeClr val="accent6">
                        <a:lumMod val="40000"/>
                        <a:lumOff val="60000"/>
                      </a:schemeClr>
                    </a:solidFill>
                  </a:tcPr>
                </a:tc>
                <a:tc>
                  <a:txBody>
                    <a:bodyPr/>
                    <a:lstStyle/>
                    <a:p>
                      <a:pPr algn="ctr" fontAlgn="b"/>
                      <a:r>
                        <a:rPr lang="fr-FR" sz="1400" b="0" i="0" u="none" strike="noStrike" dirty="0">
                          <a:solidFill>
                            <a:srgbClr val="000000"/>
                          </a:solidFill>
                          <a:effectLst/>
                          <a:latin typeface="+mn-lt"/>
                        </a:rPr>
                        <a:t>10</a:t>
                      </a:r>
                    </a:p>
                  </a:txBody>
                  <a:tcPr marL="7620" marR="7620" marT="7620" marB="0" anchor="b">
                    <a:solidFill>
                      <a:schemeClr val="accent6">
                        <a:lumMod val="40000"/>
                        <a:lumOff val="60000"/>
                      </a:schemeClr>
                    </a:solidFill>
                  </a:tcPr>
                </a:tc>
                <a:extLst>
                  <a:ext uri="{0D108BD9-81ED-4DB2-BD59-A6C34878D82A}">
                    <a16:rowId xmlns:a16="http://schemas.microsoft.com/office/drawing/2014/main" val="1865903194"/>
                  </a:ext>
                </a:extLst>
              </a:tr>
              <a:tr h="239543">
                <a:tc>
                  <a:txBody>
                    <a:bodyPr/>
                    <a:lstStyle/>
                    <a:p>
                      <a:pPr algn="ctr" fontAlgn="ctr"/>
                      <a:r>
                        <a:rPr lang="fr-FR" sz="1400" u="none" strike="noStrike">
                          <a:effectLst/>
                        </a:rPr>
                        <a:t>Mai</a:t>
                      </a:r>
                      <a:endParaRPr lang="fr-FR" sz="14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b="0" i="0" u="none" strike="noStrike" dirty="0">
                          <a:solidFill>
                            <a:srgbClr val="000000"/>
                          </a:solidFill>
                          <a:effectLst/>
                          <a:latin typeface="+mn-lt"/>
                        </a:rPr>
                        <a:t>8</a:t>
                      </a:r>
                    </a:p>
                  </a:txBody>
                  <a:tcPr marL="7620" marR="7620" marT="7620" marB="0" anchor="b">
                    <a:solidFill>
                      <a:schemeClr val="accent6">
                        <a:lumMod val="40000"/>
                        <a:lumOff val="60000"/>
                      </a:schemeClr>
                    </a:solidFill>
                  </a:tcPr>
                </a:tc>
                <a:tc>
                  <a:txBody>
                    <a:bodyPr/>
                    <a:lstStyle/>
                    <a:p>
                      <a:pPr algn="ctr" fontAlgn="b"/>
                      <a:r>
                        <a:rPr lang="fr-FR" sz="1400" b="0" i="0" u="none" strike="noStrike" dirty="0">
                          <a:solidFill>
                            <a:srgbClr val="000000"/>
                          </a:solidFill>
                          <a:effectLst/>
                          <a:latin typeface="+mn-lt"/>
                        </a:rPr>
                        <a:t>7</a:t>
                      </a:r>
                    </a:p>
                  </a:txBody>
                  <a:tcPr marL="7620" marR="7620" marT="7620" marB="0" anchor="b">
                    <a:solidFill>
                      <a:schemeClr val="accent6">
                        <a:lumMod val="40000"/>
                        <a:lumOff val="60000"/>
                      </a:schemeClr>
                    </a:solidFill>
                  </a:tcPr>
                </a:tc>
                <a:tc>
                  <a:txBody>
                    <a:bodyPr/>
                    <a:lstStyle/>
                    <a:p>
                      <a:pPr algn="ctr" fontAlgn="b"/>
                      <a:r>
                        <a:rPr lang="fr-FR" sz="1400" b="0" i="0" u="none" strike="noStrike" dirty="0">
                          <a:solidFill>
                            <a:srgbClr val="000000"/>
                          </a:solidFill>
                          <a:effectLst/>
                          <a:latin typeface="+mn-lt"/>
                        </a:rPr>
                        <a:t>15</a:t>
                      </a:r>
                    </a:p>
                  </a:txBody>
                  <a:tcPr marL="7620" marR="7620" marT="7620" marB="0" anchor="b">
                    <a:solidFill>
                      <a:schemeClr val="accent6">
                        <a:lumMod val="40000"/>
                        <a:lumOff val="60000"/>
                      </a:schemeClr>
                    </a:solidFill>
                  </a:tcPr>
                </a:tc>
                <a:extLst>
                  <a:ext uri="{0D108BD9-81ED-4DB2-BD59-A6C34878D82A}">
                    <a16:rowId xmlns:a16="http://schemas.microsoft.com/office/drawing/2014/main" val="124567615"/>
                  </a:ext>
                </a:extLst>
              </a:tr>
              <a:tr h="239543">
                <a:tc>
                  <a:txBody>
                    <a:bodyPr/>
                    <a:lstStyle/>
                    <a:p>
                      <a:pPr algn="ctr" fontAlgn="ctr"/>
                      <a:r>
                        <a:rPr lang="fr-FR" sz="1400" u="none" strike="noStrike">
                          <a:effectLst/>
                        </a:rPr>
                        <a:t>Juin</a:t>
                      </a:r>
                      <a:endParaRPr lang="fr-FR" sz="14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b="0" i="0" u="none" strike="noStrike" dirty="0">
                          <a:solidFill>
                            <a:srgbClr val="000000"/>
                          </a:solidFill>
                          <a:effectLst/>
                          <a:latin typeface="+mn-lt"/>
                        </a:rPr>
                        <a:t>7</a:t>
                      </a:r>
                    </a:p>
                  </a:txBody>
                  <a:tcPr marL="7620" marR="7620" marT="7620" marB="0" anchor="b">
                    <a:solidFill>
                      <a:schemeClr val="accent6">
                        <a:lumMod val="40000"/>
                        <a:lumOff val="60000"/>
                      </a:schemeClr>
                    </a:solidFill>
                  </a:tcPr>
                </a:tc>
                <a:tc>
                  <a:txBody>
                    <a:bodyPr/>
                    <a:lstStyle/>
                    <a:p>
                      <a:pPr algn="ctr" fontAlgn="b"/>
                      <a:r>
                        <a:rPr lang="fr-FR" sz="1400" b="0" i="0" u="none" strike="noStrike" dirty="0">
                          <a:solidFill>
                            <a:srgbClr val="000000"/>
                          </a:solidFill>
                          <a:effectLst/>
                          <a:latin typeface="+mn-lt"/>
                        </a:rPr>
                        <a:t>8</a:t>
                      </a:r>
                    </a:p>
                  </a:txBody>
                  <a:tcPr marL="7620" marR="7620" marT="7620" marB="0" anchor="b">
                    <a:solidFill>
                      <a:schemeClr val="accent6">
                        <a:lumMod val="40000"/>
                        <a:lumOff val="60000"/>
                      </a:schemeClr>
                    </a:solidFill>
                  </a:tcPr>
                </a:tc>
                <a:tc>
                  <a:txBody>
                    <a:bodyPr/>
                    <a:lstStyle/>
                    <a:p>
                      <a:pPr algn="ctr" fontAlgn="b"/>
                      <a:r>
                        <a:rPr lang="fr-FR" sz="1400" b="0" i="0" u="none" strike="noStrike" dirty="0">
                          <a:solidFill>
                            <a:srgbClr val="000000"/>
                          </a:solidFill>
                          <a:effectLst/>
                          <a:latin typeface="+mn-lt"/>
                        </a:rPr>
                        <a:t>15</a:t>
                      </a:r>
                    </a:p>
                  </a:txBody>
                  <a:tcPr marL="7620" marR="7620" marT="7620" marB="0" anchor="b">
                    <a:solidFill>
                      <a:schemeClr val="accent6">
                        <a:lumMod val="40000"/>
                        <a:lumOff val="60000"/>
                      </a:schemeClr>
                    </a:solidFill>
                  </a:tcPr>
                </a:tc>
                <a:extLst>
                  <a:ext uri="{0D108BD9-81ED-4DB2-BD59-A6C34878D82A}">
                    <a16:rowId xmlns:a16="http://schemas.microsoft.com/office/drawing/2014/main" val="2753657568"/>
                  </a:ext>
                </a:extLst>
              </a:tr>
              <a:tr h="239543">
                <a:tc>
                  <a:txBody>
                    <a:bodyPr/>
                    <a:lstStyle/>
                    <a:p>
                      <a:pPr algn="ctr" fontAlgn="ctr"/>
                      <a:r>
                        <a:rPr lang="fr-FR" sz="1400" u="none" strike="noStrike">
                          <a:effectLst/>
                        </a:rPr>
                        <a:t>Juillet</a:t>
                      </a:r>
                      <a:endParaRPr lang="fr-FR" sz="14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b="0" i="0" u="none" strike="noStrike" dirty="0">
                          <a:solidFill>
                            <a:srgbClr val="000000"/>
                          </a:solidFill>
                          <a:effectLst/>
                          <a:latin typeface="+mn-lt"/>
                        </a:rPr>
                        <a:t>8</a:t>
                      </a:r>
                    </a:p>
                  </a:txBody>
                  <a:tcPr marL="7620" marR="7620" marT="7620" marB="0" anchor="b">
                    <a:solidFill>
                      <a:schemeClr val="accent6">
                        <a:lumMod val="40000"/>
                        <a:lumOff val="60000"/>
                      </a:schemeClr>
                    </a:solidFill>
                  </a:tcPr>
                </a:tc>
                <a:tc>
                  <a:txBody>
                    <a:bodyPr/>
                    <a:lstStyle/>
                    <a:p>
                      <a:pPr algn="ctr" fontAlgn="b"/>
                      <a:r>
                        <a:rPr lang="fr-FR" sz="1400" b="0" i="0" u="none" strike="noStrike" dirty="0">
                          <a:solidFill>
                            <a:srgbClr val="000000"/>
                          </a:solidFill>
                          <a:effectLst/>
                          <a:latin typeface="+mn-lt"/>
                        </a:rPr>
                        <a:t>8</a:t>
                      </a:r>
                    </a:p>
                  </a:txBody>
                  <a:tcPr marL="7620" marR="7620" marT="7620" marB="0" anchor="b">
                    <a:solidFill>
                      <a:schemeClr val="accent6">
                        <a:lumMod val="40000"/>
                        <a:lumOff val="60000"/>
                      </a:schemeClr>
                    </a:solidFill>
                  </a:tcPr>
                </a:tc>
                <a:tc>
                  <a:txBody>
                    <a:bodyPr/>
                    <a:lstStyle/>
                    <a:p>
                      <a:pPr algn="ctr" fontAlgn="b"/>
                      <a:r>
                        <a:rPr lang="fr-FR" sz="1400" b="0" i="0" u="none" strike="noStrike" dirty="0">
                          <a:solidFill>
                            <a:srgbClr val="000000"/>
                          </a:solidFill>
                          <a:effectLst/>
                          <a:latin typeface="+mn-lt"/>
                        </a:rPr>
                        <a:t>16</a:t>
                      </a:r>
                    </a:p>
                  </a:txBody>
                  <a:tcPr marL="7620" marR="7620" marT="7620" marB="0" anchor="b">
                    <a:solidFill>
                      <a:schemeClr val="accent6">
                        <a:lumMod val="40000"/>
                        <a:lumOff val="60000"/>
                      </a:schemeClr>
                    </a:solidFill>
                  </a:tcPr>
                </a:tc>
                <a:extLst>
                  <a:ext uri="{0D108BD9-81ED-4DB2-BD59-A6C34878D82A}">
                    <a16:rowId xmlns:a16="http://schemas.microsoft.com/office/drawing/2014/main" val="2614228569"/>
                  </a:ext>
                </a:extLst>
              </a:tr>
              <a:tr h="239543">
                <a:tc>
                  <a:txBody>
                    <a:bodyPr/>
                    <a:lstStyle/>
                    <a:p>
                      <a:pPr algn="ctr" fontAlgn="ctr"/>
                      <a:r>
                        <a:rPr lang="fr-FR" sz="1400" u="none" strike="noStrike">
                          <a:effectLst/>
                        </a:rPr>
                        <a:t>Août</a:t>
                      </a:r>
                      <a:endParaRPr lang="fr-FR" sz="14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b="0" i="0" u="none" strike="noStrike" dirty="0">
                          <a:solidFill>
                            <a:srgbClr val="000000"/>
                          </a:solidFill>
                          <a:effectLst/>
                          <a:latin typeface="+mn-lt"/>
                        </a:rPr>
                        <a:t>7</a:t>
                      </a:r>
                    </a:p>
                  </a:txBody>
                  <a:tcPr marL="7620" marR="7620" marT="7620" marB="0" anchor="b">
                    <a:solidFill>
                      <a:schemeClr val="accent6">
                        <a:lumMod val="40000"/>
                        <a:lumOff val="60000"/>
                      </a:schemeClr>
                    </a:solidFill>
                  </a:tcPr>
                </a:tc>
                <a:tc>
                  <a:txBody>
                    <a:bodyPr/>
                    <a:lstStyle/>
                    <a:p>
                      <a:pPr algn="ctr" fontAlgn="b"/>
                      <a:r>
                        <a:rPr lang="fr-FR" sz="1400" b="0" i="0" u="none" strike="noStrike" dirty="0">
                          <a:solidFill>
                            <a:srgbClr val="000000"/>
                          </a:solidFill>
                          <a:effectLst/>
                          <a:latin typeface="+mn-lt"/>
                        </a:rPr>
                        <a:t>9</a:t>
                      </a:r>
                    </a:p>
                  </a:txBody>
                  <a:tcPr marL="7620" marR="7620" marT="7620" marB="0" anchor="b">
                    <a:solidFill>
                      <a:schemeClr val="accent6">
                        <a:lumMod val="40000"/>
                        <a:lumOff val="60000"/>
                      </a:schemeClr>
                    </a:solidFill>
                  </a:tcPr>
                </a:tc>
                <a:tc>
                  <a:txBody>
                    <a:bodyPr/>
                    <a:lstStyle/>
                    <a:p>
                      <a:pPr algn="ctr" fontAlgn="b"/>
                      <a:r>
                        <a:rPr lang="fr-FR" sz="1400" b="0" i="0" u="none" strike="noStrike" dirty="0">
                          <a:solidFill>
                            <a:srgbClr val="000000"/>
                          </a:solidFill>
                          <a:effectLst/>
                          <a:latin typeface="+mn-lt"/>
                        </a:rPr>
                        <a:t>16</a:t>
                      </a:r>
                    </a:p>
                  </a:txBody>
                  <a:tcPr marL="7620" marR="7620" marT="7620" marB="0" anchor="b">
                    <a:solidFill>
                      <a:schemeClr val="accent6">
                        <a:lumMod val="40000"/>
                        <a:lumOff val="60000"/>
                      </a:schemeClr>
                    </a:solidFill>
                  </a:tcPr>
                </a:tc>
                <a:extLst>
                  <a:ext uri="{0D108BD9-81ED-4DB2-BD59-A6C34878D82A}">
                    <a16:rowId xmlns:a16="http://schemas.microsoft.com/office/drawing/2014/main" val="3717802068"/>
                  </a:ext>
                </a:extLst>
              </a:tr>
              <a:tr h="239543">
                <a:tc>
                  <a:txBody>
                    <a:bodyPr/>
                    <a:lstStyle/>
                    <a:p>
                      <a:pPr algn="ctr" fontAlgn="ctr"/>
                      <a:r>
                        <a:rPr lang="fr-FR" sz="1400" u="none" strike="noStrike">
                          <a:effectLst/>
                        </a:rPr>
                        <a:t>Septembre</a:t>
                      </a:r>
                      <a:endParaRPr lang="fr-FR" sz="14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b="0" i="0" u="none" strike="noStrike" dirty="0">
                          <a:solidFill>
                            <a:srgbClr val="000000"/>
                          </a:solidFill>
                          <a:effectLst/>
                          <a:latin typeface="+mn-lt"/>
                        </a:rPr>
                        <a:t>11</a:t>
                      </a:r>
                    </a:p>
                  </a:txBody>
                  <a:tcPr marL="7620" marR="7620" marT="7620" marB="0" anchor="b">
                    <a:solidFill>
                      <a:schemeClr val="accent6">
                        <a:lumMod val="40000"/>
                        <a:lumOff val="60000"/>
                      </a:schemeClr>
                    </a:solidFill>
                  </a:tcPr>
                </a:tc>
                <a:tc>
                  <a:txBody>
                    <a:bodyPr/>
                    <a:lstStyle/>
                    <a:p>
                      <a:pPr algn="ctr" fontAlgn="b"/>
                      <a:r>
                        <a:rPr lang="fr-FR" sz="1400" b="0" i="0" u="none" strike="noStrike" dirty="0">
                          <a:solidFill>
                            <a:srgbClr val="000000"/>
                          </a:solidFill>
                          <a:effectLst/>
                          <a:latin typeface="+mn-lt"/>
                        </a:rPr>
                        <a:t>10</a:t>
                      </a:r>
                    </a:p>
                  </a:txBody>
                  <a:tcPr marL="7620" marR="7620" marT="7620" marB="0" anchor="b">
                    <a:solidFill>
                      <a:schemeClr val="accent6">
                        <a:lumMod val="40000"/>
                        <a:lumOff val="60000"/>
                      </a:schemeClr>
                    </a:solidFill>
                  </a:tcPr>
                </a:tc>
                <a:tc>
                  <a:txBody>
                    <a:bodyPr/>
                    <a:lstStyle/>
                    <a:p>
                      <a:pPr algn="ctr" fontAlgn="b"/>
                      <a:r>
                        <a:rPr lang="fr-FR" sz="1400" b="0" i="0" u="none" strike="noStrike" dirty="0">
                          <a:solidFill>
                            <a:srgbClr val="000000"/>
                          </a:solidFill>
                          <a:effectLst/>
                          <a:latin typeface="+mn-lt"/>
                        </a:rPr>
                        <a:t>21</a:t>
                      </a:r>
                    </a:p>
                  </a:txBody>
                  <a:tcPr marL="7620" marR="7620" marT="7620" marB="0" anchor="b">
                    <a:solidFill>
                      <a:schemeClr val="accent6">
                        <a:lumMod val="40000"/>
                        <a:lumOff val="60000"/>
                      </a:schemeClr>
                    </a:solidFill>
                  </a:tcPr>
                </a:tc>
                <a:extLst>
                  <a:ext uri="{0D108BD9-81ED-4DB2-BD59-A6C34878D82A}">
                    <a16:rowId xmlns:a16="http://schemas.microsoft.com/office/drawing/2014/main" val="2927617471"/>
                  </a:ext>
                </a:extLst>
              </a:tr>
              <a:tr h="239543">
                <a:tc>
                  <a:txBody>
                    <a:bodyPr/>
                    <a:lstStyle/>
                    <a:p>
                      <a:pPr algn="ctr" fontAlgn="ctr"/>
                      <a:r>
                        <a:rPr lang="fr-FR" sz="1400" u="none" strike="noStrike">
                          <a:effectLst/>
                        </a:rPr>
                        <a:t>Octobre</a:t>
                      </a:r>
                      <a:endParaRPr lang="fr-FR" sz="14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b="0" i="0" u="none" strike="noStrike" dirty="0">
                          <a:solidFill>
                            <a:srgbClr val="000000"/>
                          </a:solidFill>
                          <a:effectLst/>
                          <a:latin typeface="+mn-lt"/>
                        </a:rPr>
                        <a:t>7</a:t>
                      </a:r>
                    </a:p>
                  </a:txBody>
                  <a:tcPr marL="7620" marR="7620" marT="7620" marB="0" anchor="b">
                    <a:solidFill>
                      <a:schemeClr val="accent6">
                        <a:lumMod val="40000"/>
                        <a:lumOff val="60000"/>
                      </a:schemeClr>
                    </a:solidFill>
                  </a:tcPr>
                </a:tc>
                <a:tc>
                  <a:txBody>
                    <a:bodyPr/>
                    <a:lstStyle/>
                    <a:p>
                      <a:pPr algn="ctr" fontAlgn="b"/>
                      <a:r>
                        <a:rPr lang="fr-FR" sz="1400" b="0" i="0" u="none" strike="noStrike" dirty="0">
                          <a:solidFill>
                            <a:srgbClr val="000000"/>
                          </a:solidFill>
                          <a:effectLst/>
                          <a:latin typeface="+mn-lt"/>
                        </a:rPr>
                        <a:t>12</a:t>
                      </a:r>
                    </a:p>
                  </a:txBody>
                  <a:tcPr marL="7620" marR="7620" marT="7620" marB="0" anchor="b">
                    <a:solidFill>
                      <a:schemeClr val="accent6">
                        <a:lumMod val="40000"/>
                        <a:lumOff val="60000"/>
                      </a:schemeClr>
                    </a:solidFill>
                  </a:tcPr>
                </a:tc>
                <a:tc>
                  <a:txBody>
                    <a:bodyPr/>
                    <a:lstStyle/>
                    <a:p>
                      <a:pPr algn="ctr" fontAlgn="b"/>
                      <a:r>
                        <a:rPr lang="fr-FR" sz="1400" b="0" i="0" u="none" strike="noStrike" dirty="0">
                          <a:solidFill>
                            <a:srgbClr val="000000"/>
                          </a:solidFill>
                          <a:effectLst/>
                          <a:latin typeface="+mn-lt"/>
                        </a:rPr>
                        <a:t>19</a:t>
                      </a:r>
                    </a:p>
                  </a:txBody>
                  <a:tcPr marL="7620" marR="7620" marT="7620" marB="0" anchor="b">
                    <a:solidFill>
                      <a:schemeClr val="accent6">
                        <a:lumMod val="40000"/>
                        <a:lumOff val="60000"/>
                      </a:schemeClr>
                    </a:solidFill>
                  </a:tcPr>
                </a:tc>
                <a:extLst>
                  <a:ext uri="{0D108BD9-81ED-4DB2-BD59-A6C34878D82A}">
                    <a16:rowId xmlns:a16="http://schemas.microsoft.com/office/drawing/2014/main" val="3664559869"/>
                  </a:ext>
                </a:extLst>
              </a:tr>
              <a:tr h="239543">
                <a:tc>
                  <a:txBody>
                    <a:bodyPr/>
                    <a:lstStyle/>
                    <a:p>
                      <a:pPr algn="ctr" fontAlgn="ctr"/>
                      <a:r>
                        <a:rPr lang="fr-FR" sz="1400" u="none" strike="noStrike">
                          <a:effectLst/>
                        </a:rPr>
                        <a:t>Novembre</a:t>
                      </a:r>
                      <a:endParaRPr lang="fr-FR" sz="1400" b="0" i="0" u="none" strike="noStrike">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b="0" i="0" u="none" strike="noStrike" dirty="0">
                          <a:solidFill>
                            <a:srgbClr val="000000"/>
                          </a:solidFill>
                          <a:effectLst/>
                          <a:latin typeface="+mn-lt"/>
                        </a:rPr>
                        <a:t>8</a:t>
                      </a:r>
                    </a:p>
                  </a:txBody>
                  <a:tcPr marL="7620" marR="7620" marT="7620" marB="0" anchor="b">
                    <a:solidFill>
                      <a:schemeClr val="accent6">
                        <a:lumMod val="40000"/>
                        <a:lumOff val="60000"/>
                      </a:schemeClr>
                    </a:solidFill>
                  </a:tcPr>
                </a:tc>
                <a:tc>
                  <a:txBody>
                    <a:bodyPr/>
                    <a:lstStyle/>
                    <a:p>
                      <a:pPr algn="ctr" fontAlgn="b"/>
                      <a:r>
                        <a:rPr lang="fr-FR" sz="1400" b="0" i="0" u="none" strike="noStrike" dirty="0">
                          <a:solidFill>
                            <a:srgbClr val="000000"/>
                          </a:solidFill>
                          <a:effectLst/>
                          <a:latin typeface="+mn-lt"/>
                        </a:rPr>
                        <a:t>12</a:t>
                      </a:r>
                    </a:p>
                  </a:txBody>
                  <a:tcPr marL="7620" marR="7620" marT="7620" marB="0" anchor="b">
                    <a:solidFill>
                      <a:schemeClr val="accent6">
                        <a:lumMod val="40000"/>
                        <a:lumOff val="60000"/>
                      </a:schemeClr>
                    </a:solidFill>
                  </a:tcPr>
                </a:tc>
                <a:tc>
                  <a:txBody>
                    <a:bodyPr/>
                    <a:lstStyle/>
                    <a:p>
                      <a:pPr algn="ctr" fontAlgn="b"/>
                      <a:r>
                        <a:rPr lang="fr-FR" sz="1400" b="0" i="0" u="none" strike="noStrike" dirty="0">
                          <a:solidFill>
                            <a:srgbClr val="000000"/>
                          </a:solidFill>
                          <a:effectLst/>
                          <a:latin typeface="+mn-lt"/>
                        </a:rPr>
                        <a:t>20</a:t>
                      </a:r>
                    </a:p>
                  </a:txBody>
                  <a:tcPr marL="7620" marR="7620" marT="7620" marB="0" anchor="b">
                    <a:solidFill>
                      <a:schemeClr val="accent6">
                        <a:lumMod val="40000"/>
                        <a:lumOff val="60000"/>
                      </a:schemeClr>
                    </a:solidFill>
                  </a:tcPr>
                </a:tc>
                <a:extLst>
                  <a:ext uri="{0D108BD9-81ED-4DB2-BD59-A6C34878D82A}">
                    <a16:rowId xmlns:a16="http://schemas.microsoft.com/office/drawing/2014/main" val="2423670087"/>
                  </a:ext>
                </a:extLst>
              </a:tr>
              <a:tr h="239543">
                <a:tc>
                  <a:txBody>
                    <a:bodyPr/>
                    <a:lstStyle/>
                    <a:p>
                      <a:pPr algn="ctr" fontAlgn="ctr"/>
                      <a:r>
                        <a:rPr lang="fr-FR" sz="1400" u="none" strike="noStrike" dirty="0">
                          <a:effectLst/>
                        </a:rPr>
                        <a:t>Décembre</a:t>
                      </a:r>
                      <a:endParaRPr lang="fr-FR" sz="1400" b="0"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b="0" i="0" u="none" strike="noStrike" dirty="0">
                          <a:solidFill>
                            <a:srgbClr val="000000"/>
                          </a:solidFill>
                          <a:effectLst/>
                          <a:latin typeface="+mn-lt"/>
                        </a:rPr>
                        <a:t>7</a:t>
                      </a:r>
                    </a:p>
                  </a:txBody>
                  <a:tcPr marL="7620" marR="7620" marT="7620" marB="0" anchor="b">
                    <a:solidFill>
                      <a:schemeClr val="accent6">
                        <a:lumMod val="40000"/>
                        <a:lumOff val="60000"/>
                      </a:schemeClr>
                    </a:solidFill>
                  </a:tcPr>
                </a:tc>
                <a:tc>
                  <a:txBody>
                    <a:bodyPr/>
                    <a:lstStyle/>
                    <a:p>
                      <a:pPr algn="ctr" fontAlgn="b"/>
                      <a:r>
                        <a:rPr lang="fr-FR" sz="1400" b="0" i="0" u="none" strike="noStrike" dirty="0">
                          <a:solidFill>
                            <a:srgbClr val="000000"/>
                          </a:solidFill>
                          <a:effectLst/>
                          <a:latin typeface="+mn-lt"/>
                        </a:rPr>
                        <a:t>12</a:t>
                      </a:r>
                    </a:p>
                  </a:txBody>
                  <a:tcPr marL="7620" marR="7620" marT="7620" marB="0" anchor="b">
                    <a:solidFill>
                      <a:schemeClr val="accent6">
                        <a:lumMod val="40000"/>
                        <a:lumOff val="60000"/>
                      </a:schemeClr>
                    </a:solidFill>
                  </a:tcPr>
                </a:tc>
                <a:tc>
                  <a:txBody>
                    <a:bodyPr/>
                    <a:lstStyle/>
                    <a:p>
                      <a:pPr algn="ctr" fontAlgn="b"/>
                      <a:r>
                        <a:rPr lang="fr-FR" sz="1400" b="0" i="0" u="none" strike="noStrike" dirty="0">
                          <a:solidFill>
                            <a:srgbClr val="000000"/>
                          </a:solidFill>
                          <a:effectLst/>
                          <a:latin typeface="+mn-lt"/>
                        </a:rPr>
                        <a:t>19</a:t>
                      </a:r>
                    </a:p>
                  </a:txBody>
                  <a:tcPr marL="7620" marR="7620" marT="7620" marB="0" anchor="b">
                    <a:solidFill>
                      <a:schemeClr val="accent6">
                        <a:lumMod val="40000"/>
                        <a:lumOff val="60000"/>
                      </a:schemeClr>
                    </a:solidFill>
                  </a:tcPr>
                </a:tc>
                <a:extLst>
                  <a:ext uri="{0D108BD9-81ED-4DB2-BD59-A6C34878D82A}">
                    <a16:rowId xmlns:a16="http://schemas.microsoft.com/office/drawing/2014/main" val="1288346338"/>
                  </a:ext>
                </a:extLst>
              </a:tr>
              <a:tr h="239543">
                <a:tc>
                  <a:txBody>
                    <a:bodyPr/>
                    <a:lstStyle/>
                    <a:p>
                      <a:pPr algn="ctr" fontAlgn="ctr"/>
                      <a:r>
                        <a:rPr lang="fr-FR" sz="1400" b="1" u="none" strike="noStrike" dirty="0">
                          <a:effectLst/>
                        </a:rPr>
                        <a:t>TOTAL</a:t>
                      </a:r>
                      <a:endParaRPr lang="fr-FR" sz="1400" b="1" i="0" u="none" strike="noStrike" dirty="0">
                        <a:solidFill>
                          <a:srgbClr val="000000"/>
                        </a:solidFill>
                        <a:effectLst/>
                        <a:latin typeface="Arial" panose="020B0604020202020204" pitchFamily="34" charset="0"/>
                      </a:endParaRPr>
                    </a:p>
                  </a:txBody>
                  <a:tcPr marL="7620" marR="7620" marT="7620" marB="0" anchor="ctr">
                    <a:solidFill>
                      <a:schemeClr val="accent6">
                        <a:lumMod val="40000"/>
                        <a:lumOff val="60000"/>
                      </a:schemeClr>
                    </a:solidFill>
                  </a:tcPr>
                </a:tc>
                <a:tc>
                  <a:txBody>
                    <a:bodyPr/>
                    <a:lstStyle/>
                    <a:p>
                      <a:pPr algn="ctr" fontAlgn="b"/>
                      <a:r>
                        <a:rPr lang="fr-FR" sz="1400" b="1" i="0" u="none" strike="noStrike" dirty="0">
                          <a:solidFill>
                            <a:srgbClr val="000000"/>
                          </a:solidFill>
                          <a:effectLst/>
                          <a:latin typeface="+mn-lt"/>
                        </a:rPr>
                        <a:t>87</a:t>
                      </a:r>
                    </a:p>
                  </a:txBody>
                  <a:tcPr marL="7620" marR="7620" marT="7620" marB="0" anchor="b">
                    <a:solidFill>
                      <a:schemeClr val="accent6">
                        <a:lumMod val="40000"/>
                        <a:lumOff val="60000"/>
                      </a:schemeClr>
                    </a:solidFill>
                  </a:tcPr>
                </a:tc>
                <a:tc>
                  <a:txBody>
                    <a:bodyPr/>
                    <a:lstStyle/>
                    <a:p>
                      <a:pPr algn="ctr" fontAlgn="b"/>
                      <a:r>
                        <a:rPr lang="fr-FR" sz="1400" b="1" u="none" strike="noStrike" dirty="0">
                          <a:effectLst/>
                        </a:rPr>
                        <a:t>98</a:t>
                      </a:r>
                      <a:endParaRPr lang="fr-FR" sz="1400" b="1" i="0" u="none" strike="noStrike" dirty="0">
                        <a:solidFill>
                          <a:srgbClr val="000000"/>
                        </a:solidFill>
                        <a:effectLst/>
                        <a:latin typeface="Arial" panose="020B0604020202020204" pitchFamily="34" charset="0"/>
                      </a:endParaRPr>
                    </a:p>
                  </a:txBody>
                  <a:tcPr marL="7620" marR="7620" marT="7620" marB="0" anchor="b">
                    <a:solidFill>
                      <a:schemeClr val="accent6">
                        <a:lumMod val="40000"/>
                        <a:lumOff val="60000"/>
                      </a:schemeClr>
                    </a:solidFill>
                  </a:tcPr>
                </a:tc>
                <a:tc>
                  <a:txBody>
                    <a:bodyPr/>
                    <a:lstStyle/>
                    <a:p>
                      <a:pPr algn="ctr" fontAlgn="b"/>
                      <a:r>
                        <a:rPr lang="fr-FR" sz="1400" b="1" i="0" u="none" strike="noStrike" dirty="0">
                          <a:solidFill>
                            <a:srgbClr val="000000"/>
                          </a:solidFill>
                          <a:effectLst/>
                          <a:latin typeface="+mn-lt"/>
                        </a:rPr>
                        <a:t>185</a:t>
                      </a:r>
                    </a:p>
                  </a:txBody>
                  <a:tcPr marL="7620" marR="7620" marT="7620" marB="0" anchor="b">
                    <a:solidFill>
                      <a:schemeClr val="accent6">
                        <a:lumMod val="40000"/>
                        <a:lumOff val="60000"/>
                      </a:schemeClr>
                    </a:solidFill>
                  </a:tcPr>
                </a:tc>
                <a:extLst>
                  <a:ext uri="{0D108BD9-81ED-4DB2-BD59-A6C34878D82A}">
                    <a16:rowId xmlns:a16="http://schemas.microsoft.com/office/drawing/2014/main" val="1812763499"/>
                  </a:ext>
                </a:extLst>
              </a:tr>
            </a:tbl>
          </a:graphicData>
        </a:graphic>
      </p:graphicFrame>
      <p:graphicFrame>
        <p:nvGraphicFramePr>
          <p:cNvPr id="6" name="Graphique 5">
            <a:extLst>
              <a:ext uri="{FF2B5EF4-FFF2-40B4-BE49-F238E27FC236}">
                <a16:creationId xmlns:a16="http://schemas.microsoft.com/office/drawing/2014/main" id="{A44A16FD-414C-4049-9707-D6123A0E057A}"/>
              </a:ext>
            </a:extLst>
          </p:cNvPr>
          <p:cNvGraphicFramePr>
            <a:graphicFrameLocks/>
          </p:cNvGraphicFramePr>
          <p:nvPr>
            <p:extLst>
              <p:ext uri="{D42A27DB-BD31-4B8C-83A1-F6EECF244321}">
                <p14:modId xmlns:p14="http://schemas.microsoft.com/office/powerpoint/2010/main" val="1039606500"/>
              </p:ext>
            </p:extLst>
          </p:nvPr>
        </p:nvGraphicFramePr>
        <p:xfrm>
          <a:off x="6096000" y="1953846"/>
          <a:ext cx="5448520" cy="4170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017078"/>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F372B7-F8CA-400F-AC82-DED7B6CA149C}"/>
              </a:ext>
            </a:extLst>
          </p:cNvPr>
          <p:cNvSpPr>
            <a:spLocks noGrp="1"/>
          </p:cNvSpPr>
          <p:nvPr>
            <p:ph type="title"/>
          </p:nvPr>
        </p:nvSpPr>
        <p:spPr/>
        <p:txBody>
          <a:bodyPr>
            <a:normAutofit/>
          </a:bodyPr>
          <a:lstStyle/>
          <a:p>
            <a:pPr algn="ctr"/>
            <a:r>
              <a:rPr lang="fr-FR" sz="6000" dirty="0"/>
              <a:t>Articles 25</a:t>
            </a:r>
          </a:p>
        </p:txBody>
      </p:sp>
      <p:graphicFrame>
        <p:nvGraphicFramePr>
          <p:cNvPr id="4" name="Graphique 3">
            <a:extLst>
              <a:ext uri="{FF2B5EF4-FFF2-40B4-BE49-F238E27FC236}">
                <a16:creationId xmlns:a16="http://schemas.microsoft.com/office/drawing/2014/main" id="{99BB5F91-731A-4B8C-BF52-59F943CF3A7A}"/>
              </a:ext>
            </a:extLst>
          </p:cNvPr>
          <p:cNvGraphicFramePr>
            <a:graphicFrameLocks/>
          </p:cNvGraphicFramePr>
          <p:nvPr>
            <p:extLst>
              <p:ext uri="{D42A27DB-BD31-4B8C-83A1-F6EECF244321}">
                <p14:modId xmlns:p14="http://schemas.microsoft.com/office/powerpoint/2010/main" val="623521604"/>
              </p:ext>
            </p:extLst>
          </p:nvPr>
        </p:nvGraphicFramePr>
        <p:xfrm>
          <a:off x="2547816" y="2078891"/>
          <a:ext cx="7416799" cy="39702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0676209"/>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A77BF4-CDE1-4DE6-A872-A1E940E78686}"/>
              </a:ext>
            </a:extLst>
          </p:cNvPr>
          <p:cNvSpPr>
            <a:spLocks noGrp="1"/>
          </p:cNvSpPr>
          <p:nvPr>
            <p:ph type="title"/>
          </p:nvPr>
        </p:nvSpPr>
        <p:spPr/>
        <p:txBody>
          <a:bodyPr>
            <a:normAutofit/>
          </a:bodyPr>
          <a:lstStyle/>
          <a:p>
            <a:pPr algn="ctr"/>
            <a:r>
              <a:rPr lang="fr-FR" sz="6000" dirty="0"/>
              <a:t>Articles 25</a:t>
            </a:r>
          </a:p>
        </p:txBody>
      </p:sp>
      <p:graphicFrame>
        <p:nvGraphicFramePr>
          <p:cNvPr id="4" name="Graphique 3">
            <a:extLst>
              <a:ext uri="{FF2B5EF4-FFF2-40B4-BE49-F238E27FC236}">
                <a16:creationId xmlns:a16="http://schemas.microsoft.com/office/drawing/2014/main" id="{60ACF20F-1E3A-42AA-A9AB-79CFF1975919}"/>
              </a:ext>
            </a:extLst>
          </p:cNvPr>
          <p:cNvGraphicFramePr>
            <a:graphicFrameLocks/>
          </p:cNvGraphicFramePr>
          <p:nvPr>
            <p:extLst>
              <p:ext uri="{D42A27DB-BD31-4B8C-83A1-F6EECF244321}">
                <p14:modId xmlns:p14="http://schemas.microsoft.com/office/powerpoint/2010/main" val="1027639621"/>
              </p:ext>
            </p:extLst>
          </p:nvPr>
        </p:nvGraphicFramePr>
        <p:xfrm>
          <a:off x="2461847" y="1876900"/>
          <a:ext cx="6869722" cy="41800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5332452"/>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73F2A-4E6D-4597-BC91-C79742731453}"/>
              </a:ext>
            </a:extLst>
          </p:cNvPr>
          <p:cNvSpPr>
            <a:spLocks noGrp="1"/>
          </p:cNvSpPr>
          <p:nvPr>
            <p:ph type="title"/>
          </p:nvPr>
        </p:nvSpPr>
        <p:spPr>
          <a:xfrm>
            <a:off x="838200" y="230820"/>
            <a:ext cx="10515600" cy="1579644"/>
          </a:xfrm>
          <a:solidFill>
            <a:schemeClr val="bg1"/>
          </a:solidFill>
        </p:spPr>
        <p:txBody>
          <a:bodyPr>
            <a:noAutofit/>
          </a:bodyPr>
          <a:lstStyle/>
          <a:p>
            <a:pPr algn="ctr"/>
            <a:r>
              <a:rPr lang="fr-FR" dirty="0"/>
              <a:t>Suivi des lauréats inscrits sur liste d’aptitude</a:t>
            </a:r>
          </a:p>
        </p:txBody>
      </p:sp>
      <p:sp>
        <p:nvSpPr>
          <p:cNvPr id="3" name="Rectangle 2">
            <a:extLst>
              <a:ext uri="{FF2B5EF4-FFF2-40B4-BE49-F238E27FC236}">
                <a16:creationId xmlns:a16="http://schemas.microsoft.com/office/drawing/2014/main" id="{CF902A3F-2A3A-47BA-BDD7-63E8924CA9F2}"/>
              </a:ext>
            </a:extLst>
          </p:cNvPr>
          <p:cNvSpPr/>
          <p:nvPr/>
        </p:nvSpPr>
        <p:spPr>
          <a:xfrm>
            <a:off x="1049044" y="1810464"/>
            <a:ext cx="10093911" cy="2092881"/>
          </a:xfrm>
          <a:prstGeom prst="rect">
            <a:avLst/>
          </a:prstGeom>
          <a:solidFill>
            <a:schemeClr val="accent6">
              <a:lumMod val="20000"/>
              <a:lumOff val="80000"/>
            </a:schemeClr>
          </a:solidFill>
        </p:spPr>
        <p:txBody>
          <a:bodyPr wrap="square">
            <a:spAutoFit/>
          </a:bodyPr>
          <a:lstStyle/>
          <a:p>
            <a:pPr algn="just"/>
            <a:endParaRPr lang="fr-FR" sz="1600" dirty="0">
              <a:solidFill>
                <a:schemeClr val="dk1"/>
              </a:solidFill>
              <a:cs typeface="Arial" panose="020B0604020202020204" pitchFamily="34" charset="0"/>
            </a:endParaRPr>
          </a:p>
          <a:p>
            <a:r>
              <a:rPr lang="fr-FR" sz="1600" dirty="0">
                <a:solidFill>
                  <a:schemeClr val="dk1"/>
                </a:solidFill>
                <a:cs typeface="Arial" panose="020B0604020202020204" pitchFamily="34" charset="0"/>
              </a:rPr>
              <a:t>Une réunion d’information et d’échanges sur la recherche d’emploi a été organisée pour les lauréats du concours d’adjoint administratif principal de 2</a:t>
            </a:r>
            <a:r>
              <a:rPr lang="fr-FR" sz="1600" baseline="30000" dirty="0">
                <a:solidFill>
                  <a:schemeClr val="dk1"/>
                </a:solidFill>
                <a:cs typeface="Arial" panose="020B0604020202020204" pitchFamily="34" charset="0"/>
              </a:rPr>
              <a:t>ème</a:t>
            </a:r>
            <a:r>
              <a:rPr lang="fr-FR" sz="1600" dirty="0">
                <a:solidFill>
                  <a:schemeClr val="dk1"/>
                </a:solidFill>
                <a:cs typeface="Arial" panose="020B0604020202020204" pitchFamily="34" charset="0"/>
              </a:rPr>
              <a:t> classe.</a:t>
            </a:r>
          </a:p>
          <a:p>
            <a:endParaRPr lang="fr-FR" sz="1600" dirty="0">
              <a:solidFill>
                <a:schemeClr val="dk1"/>
              </a:solidFill>
              <a:cs typeface="Arial" panose="020B0604020202020204" pitchFamily="34" charset="0"/>
            </a:endParaRPr>
          </a:p>
          <a:p>
            <a:r>
              <a:rPr lang="fr-FR" sz="1600" b="1" dirty="0">
                <a:solidFill>
                  <a:schemeClr val="dk1"/>
                </a:solidFill>
                <a:cs typeface="Arial" panose="020B0604020202020204" pitchFamily="34" charset="0"/>
              </a:rPr>
              <a:t>17 entretiens individuels </a:t>
            </a:r>
            <a:r>
              <a:rPr lang="fr-FR" sz="1600" dirty="0">
                <a:solidFill>
                  <a:schemeClr val="dk1"/>
                </a:solidFill>
                <a:cs typeface="Arial" panose="020B0604020202020204" pitchFamily="34" charset="0"/>
              </a:rPr>
              <a:t>ont été organisés les lauréats inscrits sur liste d'aptitude depuis deux ans et plus (concours d’ATSEM et de technicien). </a:t>
            </a:r>
          </a:p>
          <a:p>
            <a:pPr algn="just"/>
            <a:r>
              <a:rPr lang="fr-FR" sz="1600" dirty="0">
                <a:solidFill>
                  <a:schemeClr val="dk1"/>
                </a:solidFill>
                <a:cs typeface="Arial" panose="020B0604020202020204" pitchFamily="34" charset="0"/>
              </a:rPr>
              <a:t> </a:t>
            </a:r>
          </a:p>
          <a:p>
            <a:pPr algn="just"/>
            <a:endParaRPr lang="fr-FR" sz="1400" dirty="0">
              <a:solidFill>
                <a:schemeClr val="dk1"/>
              </a:solidFill>
              <a:latin typeface="Arial" panose="020B0604020202020204" pitchFamily="34" charset="0"/>
              <a:cs typeface="Arial" panose="020B0604020202020204" pitchFamily="34" charset="0"/>
            </a:endParaRPr>
          </a:p>
        </p:txBody>
      </p:sp>
      <p:sp>
        <p:nvSpPr>
          <p:cNvPr id="4" name="Titre 1">
            <a:extLst>
              <a:ext uri="{FF2B5EF4-FFF2-40B4-BE49-F238E27FC236}">
                <a16:creationId xmlns:a16="http://schemas.microsoft.com/office/drawing/2014/main" id="{3D4C3CAE-F508-4D82-ABBD-6C46B7AEB2BB}"/>
              </a:ext>
            </a:extLst>
          </p:cNvPr>
          <p:cNvSpPr txBox="1">
            <a:spLocks/>
          </p:cNvSpPr>
          <p:nvPr/>
        </p:nvSpPr>
        <p:spPr>
          <a:xfrm>
            <a:off x="627355" y="4016633"/>
            <a:ext cx="10515600" cy="8901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t>Assistance au recrutement</a:t>
            </a:r>
          </a:p>
        </p:txBody>
      </p:sp>
      <p:sp>
        <p:nvSpPr>
          <p:cNvPr id="5" name="Rectangle 4">
            <a:extLst>
              <a:ext uri="{FF2B5EF4-FFF2-40B4-BE49-F238E27FC236}">
                <a16:creationId xmlns:a16="http://schemas.microsoft.com/office/drawing/2014/main" id="{2EACE77C-4D36-42A1-87A8-F2F5951EBCD3}"/>
              </a:ext>
            </a:extLst>
          </p:cNvPr>
          <p:cNvSpPr/>
          <p:nvPr/>
        </p:nvSpPr>
        <p:spPr>
          <a:xfrm>
            <a:off x="1049044" y="4906744"/>
            <a:ext cx="10093911" cy="1446550"/>
          </a:xfrm>
          <a:prstGeom prst="rect">
            <a:avLst/>
          </a:prstGeom>
          <a:solidFill>
            <a:schemeClr val="accent6">
              <a:lumMod val="40000"/>
              <a:lumOff val="60000"/>
            </a:schemeClr>
          </a:solidFill>
        </p:spPr>
        <p:txBody>
          <a:bodyPr wrap="square">
            <a:spAutoFit/>
          </a:bodyPr>
          <a:lstStyle/>
          <a:p>
            <a:pPr algn="just"/>
            <a:endParaRPr lang="fr-FR" sz="2000" dirty="0">
              <a:latin typeface="Arial" panose="020B0604020202020204" pitchFamily="34" charset="0"/>
              <a:cs typeface="Arial" panose="020B0604020202020204" pitchFamily="34" charset="0"/>
            </a:endParaRPr>
          </a:p>
          <a:p>
            <a:r>
              <a:rPr lang="fr-FR" sz="1600" dirty="0">
                <a:solidFill>
                  <a:schemeClr val="dk1"/>
                </a:solidFill>
                <a:cs typeface="Arial" panose="020B0604020202020204" pitchFamily="34" charset="0"/>
              </a:rPr>
              <a:t>Au cours de l'année 2021, le Centre de Gestion a apporté son concours à</a:t>
            </a:r>
            <a:r>
              <a:rPr lang="fr-FR" sz="1600" b="1" dirty="0">
                <a:solidFill>
                  <a:schemeClr val="dk1"/>
                </a:solidFill>
                <a:cs typeface="Arial" panose="020B0604020202020204" pitchFamily="34" charset="0"/>
              </a:rPr>
              <a:t> 4 reprises </a:t>
            </a:r>
            <a:r>
              <a:rPr lang="fr-FR" sz="1600" dirty="0">
                <a:solidFill>
                  <a:schemeClr val="dk1"/>
                </a:solidFill>
                <a:cs typeface="Arial" panose="020B0604020202020204" pitchFamily="34" charset="0"/>
              </a:rPr>
              <a:t>lors de déplacements en collectivités dans le cadre de la mission d'assistance et d'aide au recrutement. Pour des emplois de secrétaire de mairie essentiellement.</a:t>
            </a:r>
          </a:p>
          <a:p>
            <a:pPr algn="just"/>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2894461"/>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C78278-0EE5-4A55-AE5C-917099628F69}"/>
              </a:ext>
            </a:extLst>
          </p:cNvPr>
          <p:cNvSpPr>
            <a:spLocks noGrp="1"/>
          </p:cNvSpPr>
          <p:nvPr>
            <p:ph type="title"/>
          </p:nvPr>
        </p:nvSpPr>
        <p:spPr>
          <a:xfrm>
            <a:off x="838200" y="465269"/>
            <a:ext cx="10515600" cy="1423345"/>
          </a:xfrm>
        </p:spPr>
        <p:txBody>
          <a:bodyPr>
            <a:noAutofit/>
          </a:bodyPr>
          <a:lstStyle/>
          <a:p>
            <a:pPr algn="ctr"/>
            <a:r>
              <a:rPr lang="fr-FR" dirty="0"/>
              <a:t>Mission générale d’information </a:t>
            </a:r>
            <a:br>
              <a:rPr lang="fr-FR" dirty="0"/>
            </a:br>
            <a:r>
              <a:rPr lang="fr-FR" dirty="0"/>
              <a:t>sur l’emploi public territorial</a:t>
            </a:r>
          </a:p>
        </p:txBody>
      </p:sp>
      <p:sp>
        <p:nvSpPr>
          <p:cNvPr id="3" name="Rectangle 2">
            <a:extLst>
              <a:ext uri="{FF2B5EF4-FFF2-40B4-BE49-F238E27FC236}">
                <a16:creationId xmlns:a16="http://schemas.microsoft.com/office/drawing/2014/main" id="{4B6CF632-50A7-4E35-9C0E-9EDF672BAAB9}"/>
              </a:ext>
            </a:extLst>
          </p:cNvPr>
          <p:cNvSpPr/>
          <p:nvPr/>
        </p:nvSpPr>
        <p:spPr>
          <a:xfrm>
            <a:off x="838200" y="2310905"/>
            <a:ext cx="10597178" cy="3370153"/>
          </a:xfrm>
          <a:prstGeom prst="rect">
            <a:avLst/>
          </a:prstGeom>
          <a:solidFill>
            <a:schemeClr val="accent6">
              <a:lumMod val="40000"/>
              <a:lumOff val="60000"/>
            </a:schemeClr>
          </a:solidFill>
        </p:spPr>
        <p:txBody>
          <a:bodyPr wrap="square">
            <a:spAutoFit/>
          </a:bodyPr>
          <a:lstStyle/>
          <a:p>
            <a:pPr algn="just"/>
            <a:r>
              <a:rPr lang="fr-FR" sz="1400" dirty="0"/>
              <a:t>Les centres de gestion assurent, dans leur ressort, une mission générale d'information sur l'emploi public territorial, y compris l'emploi des personnes handicapées, pour l'ensemble des collectivités et établissements publics mentionnés à l'article 2, des agents territoriaux en relevant ainsi que des candidats à un emploi public territorial.</a:t>
            </a:r>
          </a:p>
          <a:p>
            <a:pPr algn="just"/>
            <a:endParaRPr lang="fr-FR" sz="1100" dirty="0"/>
          </a:p>
          <a:p>
            <a:pPr marL="285750" indent="-285750" algn="just">
              <a:buFont typeface="Arial" panose="020B0604020202020204" pitchFamily="34" charset="0"/>
              <a:buChar char="•"/>
            </a:pPr>
            <a:r>
              <a:rPr lang="fr-FR" sz="1600" dirty="0"/>
              <a:t>Intervention en visio-conférence auprès d’étudiants de la faculté de Lettres, Langues et Sciences Humaines de l’Université d’Angers dans le cadre du Forum des Métiers (27 janvier 2021)</a:t>
            </a:r>
          </a:p>
          <a:p>
            <a:pPr marL="285750" indent="-285750" algn="just">
              <a:buFont typeface="Arial" panose="020B0604020202020204" pitchFamily="34" charset="0"/>
              <a:buChar char="•"/>
            </a:pPr>
            <a:r>
              <a:rPr lang="fr-FR" sz="1600" dirty="0"/>
              <a:t>Interventions en présentiel auprès d’agents suivant le dispositif STEP au CNFPT (dispositif élaboré en commun avec les 5 CDG de la région Pays de la Loire) (26 janvier 2021 – 24 mars 2021 – 22 juin 2021)</a:t>
            </a:r>
          </a:p>
          <a:p>
            <a:pPr marL="285750" indent="-285750" algn="just">
              <a:buFont typeface="Arial" panose="020B0604020202020204" pitchFamily="34" charset="0"/>
              <a:buChar char="•"/>
            </a:pPr>
            <a:r>
              <a:rPr lang="fr-FR" sz="1600" dirty="0"/>
              <a:t>Préparation et suivi d’un dispositif de formation « Agent administratif polyvalent » dans le cadre d’un partenariat entre Cap Emploi, le CNFPT et le Centre de Gestion (8 et 9 avril 2021)</a:t>
            </a:r>
          </a:p>
          <a:p>
            <a:pPr marL="285750" indent="-285750" algn="just">
              <a:buFont typeface="Arial" panose="020B0604020202020204" pitchFamily="34" charset="0"/>
              <a:buChar char="•"/>
            </a:pPr>
            <a:r>
              <a:rPr lang="fr-FR" sz="1600" dirty="0"/>
              <a:t>Participation aux E-rencontres de la mobilité (9 février 2021)</a:t>
            </a:r>
          </a:p>
          <a:p>
            <a:pPr marL="285750" indent="-285750" algn="just">
              <a:buFont typeface="Arial" panose="020B0604020202020204" pitchFamily="34" charset="0"/>
              <a:buChar char="•"/>
            </a:pPr>
            <a:r>
              <a:rPr lang="fr-FR" sz="1600" dirty="0"/>
              <a:t>Interventions en visio-conférence et présentiel auprès de personnes suivies par la Ligue contre le Cancer (20 avril 2021 et 29 novembre 2021)</a:t>
            </a:r>
          </a:p>
          <a:p>
            <a:pPr marL="285750" indent="-285750" algn="just">
              <a:buFont typeface="Arial" panose="020B0604020202020204" pitchFamily="34" charset="0"/>
              <a:buChar char="•"/>
            </a:pPr>
            <a:r>
              <a:rPr lang="fr-FR" sz="1600" dirty="0"/>
              <a:t>Interventions dans le cadre de la semaine pour l’emploi des personnes handicapées (15 et 16 novembre 2021) </a:t>
            </a:r>
          </a:p>
        </p:txBody>
      </p:sp>
    </p:spTree>
    <p:extLst>
      <p:ext uri="{BB962C8B-B14F-4D97-AF65-F5344CB8AC3E}">
        <p14:creationId xmlns:p14="http://schemas.microsoft.com/office/powerpoint/2010/main" val="54731158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2" name="Objet 1">
            <a:extLst>
              <a:ext uri="{FF2B5EF4-FFF2-40B4-BE49-F238E27FC236}">
                <a16:creationId xmlns:a16="http://schemas.microsoft.com/office/drawing/2014/main" id="{94B4ED59-11D3-4E8C-A0D8-D67146F1299F}"/>
              </a:ext>
            </a:extLst>
          </p:cNvPr>
          <p:cNvGraphicFramePr>
            <a:graphicFrameLocks noChangeAspect="1"/>
          </p:cNvGraphicFramePr>
          <p:nvPr>
            <p:extLst>
              <p:ext uri="{D42A27DB-BD31-4B8C-83A1-F6EECF244321}">
                <p14:modId xmlns:p14="http://schemas.microsoft.com/office/powerpoint/2010/main" val="1454164428"/>
              </p:ext>
            </p:extLst>
          </p:nvPr>
        </p:nvGraphicFramePr>
        <p:xfrm>
          <a:off x="1316038" y="289719"/>
          <a:ext cx="9220200" cy="6278562"/>
        </p:xfrm>
        <a:graphic>
          <a:graphicData uri="http://schemas.openxmlformats.org/presentationml/2006/ole">
            <mc:AlternateContent xmlns:mc="http://schemas.openxmlformats.org/markup-compatibility/2006">
              <mc:Choice xmlns:v="urn:schemas-microsoft-com:vml" Requires="v">
                <p:oleObj spid="_x0000_s2316" name="Acrobat Document" r:id="rId3" imgW="6096000" imgH="4754744" progId="AcroExch.Document.DC">
                  <p:embed/>
                </p:oleObj>
              </mc:Choice>
              <mc:Fallback>
                <p:oleObj name="Acrobat Document" r:id="rId3" imgW="6096000" imgH="4754744" progId="AcroExch.Document.DC">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6038" y="289719"/>
                        <a:ext cx="9220200" cy="6278562"/>
                      </a:xfrm>
                      <a:prstGeom prst="rect">
                        <a:avLst/>
                      </a:prstGeom>
                      <a:solidFill>
                        <a:srgbClr val="FFFFFF"/>
                      </a:solidFill>
                      <a:ln w="9525">
                        <a:solidFill>
                          <a:srgbClr val="000000"/>
                        </a:solidFill>
                        <a:miter lim="800000"/>
                        <a:headEnd/>
                        <a:tailEnd/>
                      </a:ln>
                    </p:spPr>
                  </p:pic>
                </p:oleObj>
              </mc:Fallback>
            </mc:AlternateContent>
          </a:graphicData>
        </a:graphic>
      </p:graphicFrame>
    </p:spTree>
    <p:extLst>
      <p:ext uri="{BB962C8B-B14F-4D97-AF65-F5344CB8AC3E}">
        <p14:creationId xmlns:p14="http://schemas.microsoft.com/office/powerpoint/2010/main" val="2339977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67DAB1-BEEF-4038-B9E4-A64605871236}"/>
              </a:ext>
            </a:extLst>
          </p:cNvPr>
          <p:cNvSpPr>
            <a:spLocks noGrp="1"/>
          </p:cNvSpPr>
          <p:nvPr>
            <p:ph type="title"/>
          </p:nvPr>
        </p:nvSpPr>
        <p:spPr>
          <a:xfrm>
            <a:off x="752139" y="519930"/>
            <a:ext cx="10515600" cy="1549400"/>
          </a:xfrm>
        </p:spPr>
        <p:txBody>
          <a:bodyPr>
            <a:noAutofit/>
          </a:bodyPr>
          <a:lstStyle/>
          <a:p>
            <a:pPr algn="ctr"/>
            <a:r>
              <a:rPr lang="fr-FR" sz="5400" dirty="0"/>
              <a:t>Conseil en évolution professionnelle</a:t>
            </a:r>
          </a:p>
        </p:txBody>
      </p:sp>
      <p:sp>
        <p:nvSpPr>
          <p:cNvPr id="3" name="Rectangle 2">
            <a:extLst>
              <a:ext uri="{FF2B5EF4-FFF2-40B4-BE49-F238E27FC236}">
                <a16:creationId xmlns:a16="http://schemas.microsoft.com/office/drawing/2014/main" id="{0CEDDA9A-4579-4966-9975-51101F34D37A}"/>
              </a:ext>
            </a:extLst>
          </p:cNvPr>
          <p:cNvSpPr/>
          <p:nvPr/>
        </p:nvSpPr>
        <p:spPr>
          <a:xfrm>
            <a:off x="752139" y="2219966"/>
            <a:ext cx="10812332" cy="3662541"/>
          </a:xfrm>
          <a:prstGeom prst="rect">
            <a:avLst/>
          </a:prstGeom>
          <a:solidFill>
            <a:schemeClr val="accent6">
              <a:lumMod val="20000"/>
              <a:lumOff val="80000"/>
            </a:schemeClr>
          </a:solidFill>
        </p:spPr>
        <p:txBody>
          <a:bodyPr wrap="square">
            <a:spAutoFit/>
          </a:bodyPr>
          <a:lstStyle/>
          <a:p>
            <a:pPr algn="just"/>
            <a:r>
              <a:rPr lang="fr-FR" sz="1600" dirty="0">
                <a:solidFill>
                  <a:schemeClr val="dk1"/>
                </a:solidFill>
                <a:cs typeface="Arial" panose="020B0604020202020204" pitchFamily="34" charset="0"/>
              </a:rPr>
              <a:t>L’article 22 de la loi n° 83-634 du 13 juillet 1983 portant droits et obligations des fonctionnaires dispose que « </a:t>
            </a:r>
            <a:r>
              <a:rPr lang="fr-FR" sz="1600" i="1" dirty="0">
                <a:solidFill>
                  <a:schemeClr val="dk1"/>
                </a:solidFill>
                <a:cs typeface="Arial" panose="020B0604020202020204" pitchFamily="34" charset="0"/>
              </a:rPr>
              <a:t>tout fonctionnaire peut bénéficier, à sa demande, d'un accompagnement personnalisé destiné à l'aider à élaborer et mettre en œuvre son projet professionnel, notamment dans le cadre du conseil en évolution professionnelle »</a:t>
            </a:r>
            <a:r>
              <a:rPr lang="fr-FR" sz="1600" dirty="0">
                <a:solidFill>
                  <a:schemeClr val="dk1"/>
                </a:solidFill>
                <a:cs typeface="Arial" panose="020B0604020202020204" pitchFamily="34" charset="0"/>
              </a:rPr>
              <a:t>.</a:t>
            </a:r>
          </a:p>
          <a:p>
            <a:pPr algn="just"/>
            <a:r>
              <a:rPr lang="fr-FR" sz="1600" dirty="0">
                <a:solidFill>
                  <a:schemeClr val="dk1"/>
                </a:solidFill>
                <a:cs typeface="Arial" panose="020B0604020202020204" pitchFamily="34" charset="0"/>
              </a:rPr>
              <a:t>Cet accompagnement personnalisé est assuré par l’autorité territoriale ou par le Centre de Gestion. Cette mission figure dans la liste des missions obligatoires des CDG (article 23 de la loi n°84-53 du 26 janvier 1984).</a:t>
            </a:r>
          </a:p>
          <a:p>
            <a:pPr algn="just"/>
            <a:endParaRPr lang="fr-FR" sz="1600" dirty="0">
              <a:solidFill>
                <a:schemeClr val="dk1"/>
              </a:solidFill>
              <a:cs typeface="Arial" panose="020B0604020202020204" pitchFamily="34" charset="0"/>
            </a:endParaRPr>
          </a:p>
          <a:p>
            <a:pPr algn="just"/>
            <a:r>
              <a:rPr lang="fr-FR" sz="1600" dirty="0"/>
              <a:t>15° Une assistance au recrutement et un accompagnement individuel de la mobilité des agents hors de leur collectivité ou établissement d'origine ;</a:t>
            </a:r>
          </a:p>
          <a:p>
            <a:pPr algn="just"/>
            <a:r>
              <a:rPr lang="fr-FR" sz="1600" dirty="0"/>
              <a:t>18° L'accompagnement personnalisé pour l'élaboration du projet professionnel des agents.</a:t>
            </a:r>
          </a:p>
          <a:p>
            <a:pPr algn="just"/>
            <a:endParaRPr lang="fr-FR" sz="1600" dirty="0">
              <a:solidFill>
                <a:schemeClr val="dk1"/>
              </a:solidFill>
              <a:cs typeface="Arial" panose="020B0604020202020204" pitchFamily="34" charset="0"/>
            </a:endParaRPr>
          </a:p>
          <a:p>
            <a:pPr algn="just"/>
            <a:r>
              <a:rPr lang="fr-FR" sz="1600" dirty="0">
                <a:solidFill>
                  <a:schemeClr val="dk1"/>
                </a:solidFill>
                <a:cs typeface="Arial" panose="020B0604020202020204" pitchFamily="34" charset="0"/>
              </a:rPr>
              <a:t>Il s’agit d’un outil de mobilité et d’adaptation aux évolutions des métiers.</a:t>
            </a:r>
          </a:p>
          <a:p>
            <a:pPr algn="just"/>
            <a:endParaRPr lang="fr-FR" sz="1600" dirty="0">
              <a:solidFill>
                <a:schemeClr val="dk1"/>
              </a:solidFill>
              <a:cs typeface="Arial" panose="020B0604020202020204" pitchFamily="34" charset="0"/>
            </a:endParaRPr>
          </a:p>
          <a:p>
            <a:pPr algn="just"/>
            <a:r>
              <a:rPr lang="fr-FR" sz="1600" b="1" dirty="0">
                <a:cs typeface="Arial" panose="020B0604020202020204" pitchFamily="34" charset="0"/>
              </a:rPr>
              <a:t>Outre le renseignement téléphonique, en 2021, 10 agents ont bénéficié d’un accompagnement dans le cadre d’un projet d’évolution professionnelle.</a:t>
            </a:r>
          </a:p>
        </p:txBody>
      </p:sp>
    </p:spTree>
    <p:extLst>
      <p:ext uri="{BB962C8B-B14F-4D97-AF65-F5344CB8AC3E}">
        <p14:creationId xmlns:p14="http://schemas.microsoft.com/office/powerpoint/2010/main" val="3101046451"/>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0AF427-7205-4A40-9EA4-9EB03A9AC4A9}"/>
              </a:ext>
            </a:extLst>
          </p:cNvPr>
          <p:cNvSpPr>
            <a:spLocks noGrp="1"/>
          </p:cNvSpPr>
          <p:nvPr>
            <p:ph type="title"/>
          </p:nvPr>
        </p:nvSpPr>
        <p:spPr>
          <a:xfrm>
            <a:off x="833437" y="212724"/>
            <a:ext cx="10515600" cy="1731485"/>
          </a:xfrm>
        </p:spPr>
        <p:txBody>
          <a:bodyPr>
            <a:noAutofit/>
          </a:bodyPr>
          <a:lstStyle/>
          <a:p>
            <a:pPr algn="ctr"/>
            <a:r>
              <a:rPr lang="fr-FR" dirty="0"/>
              <a:t>Dispositif d’accompagnement Santé au Travail et Evolution Professionnelle </a:t>
            </a:r>
            <a:r>
              <a:rPr lang="fr-FR" sz="3600" dirty="0"/>
              <a:t>(CDG et CNFPT)</a:t>
            </a:r>
            <a:endParaRPr lang="fr-FR" dirty="0"/>
          </a:p>
        </p:txBody>
      </p:sp>
      <p:sp>
        <p:nvSpPr>
          <p:cNvPr id="3" name="Rectangle 2">
            <a:extLst>
              <a:ext uri="{FF2B5EF4-FFF2-40B4-BE49-F238E27FC236}">
                <a16:creationId xmlns:a16="http://schemas.microsoft.com/office/drawing/2014/main" id="{163163DD-C0AC-41B2-B842-1E112B63039A}"/>
              </a:ext>
            </a:extLst>
          </p:cNvPr>
          <p:cNvSpPr/>
          <p:nvPr/>
        </p:nvSpPr>
        <p:spPr>
          <a:xfrm>
            <a:off x="433387" y="2205599"/>
            <a:ext cx="11325226" cy="3839513"/>
          </a:xfrm>
          <a:prstGeom prst="rect">
            <a:avLst/>
          </a:prstGeom>
          <a:solidFill>
            <a:schemeClr val="accent6">
              <a:lumMod val="40000"/>
              <a:lumOff val="60000"/>
            </a:schemeClr>
          </a:solidFill>
        </p:spPr>
        <p:txBody>
          <a:bodyPr wrap="square">
            <a:spAutoFit/>
          </a:bodyPr>
          <a:lstStyle/>
          <a:p>
            <a:pPr algn="just">
              <a:spcAft>
                <a:spcPts val="0"/>
              </a:spcAft>
            </a:pPr>
            <a:r>
              <a:rPr lang="fr-FR" sz="1200" dirty="0">
                <a:ea typeface="Batang" panose="020B0503020000020004" pitchFamily="18" charset="-127"/>
                <a:cs typeface="Times New Roman" panose="02020603050405020304" pitchFamily="18" charset="0"/>
              </a:rPr>
              <a:t>Le dispositif STEP concerne tout agent rencontrant des problèmes de santé au travail et qui souhaite être accompagné dans sa réflexion sur son évolution professionnelle </a:t>
            </a:r>
          </a:p>
          <a:p>
            <a:pPr algn="just">
              <a:spcAft>
                <a:spcPts val="0"/>
              </a:spcAft>
            </a:pPr>
            <a:endParaRPr lang="fr-FR" sz="1200" b="1" dirty="0">
              <a:ea typeface="Batang" panose="020B0503020000020004" pitchFamily="18" charset="-127"/>
              <a:cs typeface="Times New Roman" panose="02020603050405020304" pitchFamily="18" charset="0"/>
            </a:endParaRPr>
          </a:p>
          <a:p>
            <a:pPr algn="just">
              <a:spcAft>
                <a:spcPts val="0"/>
              </a:spcAft>
            </a:pPr>
            <a:r>
              <a:rPr lang="fr-FR" sz="1400" b="1" dirty="0">
                <a:ea typeface="Batang" panose="020B0503020000020004" pitchFamily="18" charset="-127"/>
                <a:cs typeface="Times New Roman" panose="02020603050405020304" pitchFamily="18" charset="0"/>
              </a:rPr>
              <a:t>(7 agents en ont bénéficié au cours de l’année 2021  ) :</a:t>
            </a:r>
            <a:endParaRPr lang="fr-FR" sz="1200" b="1" dirty="0">
              <a:ea typeface="Times New Roman" panose="02020603050405020304" pitchFamily="18" charset="0"/>
            </a:endParaRPr>
          </a:p>
          <a:p>
            <a:pPr>
              <a:spcAft>
                <a:spcPts val="0"/>
              </a:spcAft>
            </a:pPr>
            <a:r>
              <a:rPr lang="fr-FR" sz="200" dirty="0">
                <a:ea typeface="Times New Roman" panose="02020603050405020304" pitchFamily="18" charset="0"/>
                <a:cs typeface="Arial" panose="020B0604020202020204" pitchFamily="34" charset="0"/>
              </a:rPr>
              <a:t> </a:t>
            </a:r>
            <a:endParaRPr lang="fr-FR" sz="200" dirty="0">
              <a:ea typeface="Times New Roman" panose="02020603050405020304" pitchFamily="18" charset="0"/>
            </a:endParaRPr>
          </a:p>
          <a:p>
            <a:pPr marL="342900" lvl="0" indent="-342900" algn="just">
              <a:spcAft>
                <a:spcPts val="0"/>
              </a:spcAft>
              <a:buFont typeface="Symbol" panose="05050102010706020507" pitchFamily="18" charset="2"/>
              <a:buChar char=""/>
            </a:pPr>
            <a:r>
              <a:rPr lang="fr-FR" sz="1200" dirty="0">
                <a:ea typeface="Times New Roman" panose="02020603050405020304" pitchFamily="18" charset="0"/>
                <a:cs typeface="Arial" panose="020B0604020202020204" pitchFamily="34" charset="0"/>
              </a:rPr>
              <a:t>agent en situation de reclassement,</a:t>
            </a:r>
            <a:endParaRPr lang="fr-FR" sz="1200" dirty="0">
              <a:ea typeface="Times New Roman" panose="02020603050405020304" pitchFamily="18" charset="0"/>
            </a:endParaRPr>
          </a:p>
          <a:p>
            <a:pPr marL="342900" lvl="0" indent="-342900" algn="just">
              <a:spcAft>
                <a:spcPts val="0"/>
              </a:spcAft>
              <a:buFont typeface="Symbol" panose="05050102010706020507" pitchFamily="18" charset="2"/>
              <a:buChar char=""/>
            </a:pPr>
            <a:r>
              <a:rPr lang="fr-FR" sz="1200" dirty="0">
                <a:ea typeface="Times New Roman" panose="02020603050405020304" pitchFamily="18" charset="0"/>
                <a:cs typeface="Arial" panose="020B0604020202020204" pitchFamily="34" charset="0"/>
              </a:rPr>
              <a:t>agent orienté par sa collectivité vers ce dispositif,</a:t>
            </a:r>
            <a:endParaRPr lang="fr-FR" sz="1200" dirty="0">
              <a:ea typeface="Times New Roman" panose="02020603050405020304" pitchFamily="18" charset="0"/>
            </a:endParaRPr>
          </a:p>
          <a:p>
            <a:pPr marL="342900" lvl="0" indent="-342900" algn="just">
              <a:spcAft>
                <a:spcPts val="0"/>
              </a:spcAft>
              <a:buFont typeface="Symbol" panose="05050102010706020507" pitchFamily="18" charset="2"/>
              <a:buChar char=""/>
            </a:pPr>
            <a:r>
              <a:rPr lang="fr-FR" sz="1200" dirty="0">
                <a:ea typeface="Times New Roman" panose="02020603050405020304" pitchFamily="18" charset="0"/>
                <a:cs typeface="Arial" panose="020B0604020202020204" pitchFamily="34" charset="0"/>
              </a:rPr>
              <a:t>agent volontaire pour s’engager dans une réflexion accompagnée sur son évolution professionnelle,</a:t>
            </a:r>
            <a:endParaRPr lang="fr-FR" sz="1200" dirty="0">
              <a:ea typeface="Times New Roman" panose="02020603050405020304" pitchFamily="18" charset="0"/>
            </a:endParaRPr>
          </a:p>
          <a:p>
            <a:pPr>
              <a:spcAft>
                <a:spcPts val="0"/>
              </a:spcAft>
            </a:pPr>
            <a:endParaRPr lang="fr-FR" sz="700" dirty="0">
              <a:ea typeface="Times New Roman" panose="02020603050405020304" pitchFamily="18" charset="0"/>
              <a:cs typeface="Arial" panose="020B0604020202020204" pitchFamily="34" charset="0"/>
            </a:endParaRPr>
          </a:p>
          <a:p>
            <a:r>
              <a:rPr lang="fr-FR" sz="1200" dirty="0">
                <a:ea typeface="Times New Roman" panose="02020603050405020304" pitchFamily="18" charset="0"/>
                <a:cs typeface="Arial" panose="020B0604020202020204" pitchFamily="34" charset="0"/>
              </a:rPr>
              <a:t>Les conditions de participation :</a:t>
            </a:r>
          </a:p>
          <a:p>
            <a:endParaRPr lang="fr-FR" sz="500" dirty="0">
              <a:ea typeface="Times New Roman" panose="02020603050405020304" pitchFamily="18" charset="0"/>
            </a:endParaRPr>
          </a:p>
          <a:p>
            <a:pPr marL="342900" lvl="0" indent="-342900">
              <a:buFont typeface="Symbol" panose="05050102010706020507" pitchFamily="18" charset="2"/>
              <a:buChar char=""/>
            </a:pPr>
            <a:r>
              <a:rPr lang="fr-FR" sz="1200" dirty="0">
                <a:ea typeface="Times New Roman" panose="02020603050405020304" pitchFamily="18" charset="0"/>
                <a:cs typeface="Arial" panose="020B0604020202020204" pitchFamily="34" charset="0"/>
              </a:rPr>
              <a:t>avis médical validant la participation à cette formation,</a:t>
            </a:r>
            <a:endParaRPr lang="fr-FR" sz="1200" dirty="0">
              <a:ea typeface="Times New Roman" panose="02020603050405020304" pitchFamily="18" charset="0"/>
            </a:endParaRPr>
          </a:p>
          <a:p>
            <a:pPr marL="342900" lvl="0" indent="-342900" algn="just">
              <a:spcAft>
                <a:spcPts val="0"/>
              </a:spcAft>
              <a:buFont typeface="Symbol" panose="05050102010706020507" pitchFamily="18" charset="2"/>
              <a:buChar char=""/>
            </a:pPr>
            <a:r>
              <a:rPr lang="fr-FR" sz="1200" dirty="0">
                <a:ea typeface="Batang" panose="020B0503020000020004" pitchFamily="18" charset="-127"/>
                <a:cs typeface="Times New Roman" panose="02020603050405020304" pitchFamily="18" charset="0"/>
              </a:rPr>
              <a:t>l’inscription fait suite à un </a:t>
            </a:r>
            <a:r>
              <a:rPr lang="fr-FR" sz="1200" b="1" dirty="0">
                <a:ea typeface="Batang" panose="020B0503020000020004" pitchFamily="18" charset="-127"/>
                <a:cs typeface="Times New Roman" panose="02020603050405020304" pitchFamily="18" charset="0"/>
              </a:rPr>
              <a:t>entretien diagnostic</a:t>
            </a:r>
            <a:r>
              <a:rPr lang="fr-FR" sz="1200" dirty="0">
                <a:ea typeface="Batang" panose="020B0503020000020004" pitchFamily="18" charset="-127"/>
                <a:cs typeface="Times New Roman" panose="02020603050405020304" pitchFamily="18" charset="0"/>
              </a:rPr>
              <a:t> entre </a:t>
            </a:r>
            <a:r>
              <a:rPr lang="fr-FR" sz="1200" b="1" dirty="0">
                <a:ea typeface="Batang" panose="020B0503020000020004" pitchFamily="18" charset="-127"/>
                <a:cs typeface="Times New Roman" panose="02020603050405020304" pitchFamily="18" charset="0"/>
              </a:rPr>
              <a:t>l’agent, sa collectivité et le CDG </a:t>
            </a:r>
            <a:endParaRPr lang="fr-FR" sz="1200" dirty="0">
              <a:ea typeface="Times New Roman" panose="02020603050405020304" pitchFamily="18" charset="0"/>
            </a:endParaRPr>
          </a:p>
          <a:p>
            <a:pPr>
              <a:spcAft>
                <a:spcPts val="0"/>
              </a:spcAft>
            </a:pPr>
            <a:r>
              <a:rPr lang="fr-FR" sz="400" dirty="0">
                <a:ea typeface="Times New Roman" panose="02020603050405020304" pitchFamily="18" charset="0"/>
              </a:rPr>
              <a:t> </a:t>
            </a:r>
          </a:p>
          <a:p>
            <a:pPr algn="just">
              <a:spcAft>
                <a:spcPts val="0"/>
              </a:spcAft>
            </a:pPr>
            <a:r>
              <a:rPr lang="fr-FR" sz="1200" dirty="0">
                <a:ea typeface="Times New Roman" panose="02020603050405020304" pitchFamily="18" charset="0"/>
              </a:rPr>
              <a:t>Les objectifs</a:t>
            </a:r>
          </a:p>
          <a:p>
            <a:pPr marL="342900" lvl="0" indent="-342900">
              <a:spcBef>
                <a:spcPts val="300"/>
              </a:spcBef>
              <a:buFont typeface="Symbol" panose="05050102010706020507" pitchFamily="18" charset="2"/>
              <a:buChar char=""/>
            </a:pPr>
            <a:r>
              <a:rPr lang="fr-FR" sz="1200" dirty="0">
                <a:solidFill>
                  <a:srgbClr val="000000"/>
                </a:solidFill>
                <a:ea typeface="Times New Roman" panose="02020603050405020304" pitchFamily="18" charset="0"/>
                <a:cs typeface="Arial" panose="020B0604020202020204" pitchFamily="34" charset="0"/>
              </a:rPr>
              <a:t>réaliser un bilan personnel et professionnel</a:t>
            </a:r>
            <a:endParaRPr lang="fr-FR" sz="1200" dirty="0">
              <a:ea typeface="Times New Roman" panose="02020603050405020304" pitchFamily="18" charset="0"/>
            </a:endParaRPr>
          </a:p>
          <a:p>
            <a:pPr marL="342900" lvl="0" indent="-342900">
              <a:buFont typeface="Symbol" panose="05050102010706020507" pitchFamily="18" charset="2"/>
              <a:buChar char=""/>
            </a:pPr>
            <a:r>
              <a:rPr lang="fr-FR" sz="1200" dirty="0">
                <a:solidFill>
                  <a:srgbClr val="000000"/>
                </a:solidFill>
                <a:ea typeface="Times New Roman" panose="02020603050405020304" pitchFamily="18" charset="0"/>
                <a:cs typeface="Arial" panose="020B0604020202020204" pitchFamily="34" charset="0"/>
              </a:rPr>
              <a:t>explorer un secteur professionnel et un environnement</a:t>
            </a:r>
            <a:endParaRPr lang="fr-FR" sz="1200" dirty="0">
              <a:ea typeface="Times New Roman" panose="02020603050405020304" pitchFamily="18" charset="0"/>
            </a:endParaRPr>
          </a:p>
          <a:p>
            <a:pPr marL="342900" lvl="0" indent="-342900">
              <a:buFont typeface="Symbol" panose="05050102010706020507" pitchFamily="18" charset="2"/>
              <a:buChar char=""/>
            </a:pPr>
            <a:r>
              <a:rPr lang="fr-FR" sz="1200" dirty="0">
                <a:solidFill>
                  <a:srgbClr val="000000"/>
                </a:solidFill>
                <a:ea typeface="Times New Roman" panose="02020603050405020304" pitchFamily="18" charset="0"/>
                <a:cs typeface="Arial" panose="020B0604020202020204" pitchFamily="34" charset="0"/>
              </a:rPr>
              <a:t>élaborer des hypothèses d’évolutions professionnelles</a:t>
            </a:r>
            <a:endParaRPr lang="fr-FR" sz="1200" dirty="0">
              <a:ea typeface="Times New Roman" panose="02020603050405020304" pitchFamily="18" charset="0"/>
            </a:endParaRPr>
          </a:p>
          <a:p>
            <a:pPr marL="342900" lvl="0" indent="-342900">
              <a:buFont typeface="Symbol" panose="05050102010706020507" pitchFamily="18" charset="2"/>
              <a:buChar char=""/>
            </a:pPr>
            <a:r>
              <a:rPr lang="fr-FR" sz="1200" dirty="0">
                <a:solidFill>
                  <a:srgbClr val="000000"/>
                </a:solidFill>
                <a:ea typeface="Times New Roman" panose="02020603050405020304" pitchFamily="18" charset="0"/>
                <a:cs typeface="Arial" panose="020B0604020202020204" pitchFamily="34" charset="0"/>
              </a:rPr>
              <a:t>établir un plan d’actions, préparer sa mise en œuvre</a:t>
            </a:r>
            <a:endParaRPr lang="fr-FR" sz="1200" dirty="0">
              <a:ea typeface="Times New Roman" panose="02020603050405020304" pitchFamily="18" charset="0"/>
            </a:endParaRPr>
          </a:p>
          <a:p>
            <a:r>
              <a:rPr lang="fr-FR" sz="500" dirty="0">
                <a:solidFill>
                  <a:srgbClr val="000000"/>
                </a:solidFill>
                <a:ea typeface="Times New Roman" panose="02020603050405020304" pitchFamily="18" charset="0"/>
                <a:cs typeface="Arial" panose="020B0604020202020204" pitchFamily="34" charset="0"/>
              </a:rPr>
              <a:t> </a:t>
            </a:r>
            <a:endParaRPr lang="fr-FR" sz="500" dirty="0">
              <a:ea typeface="Times New Roman" panose="02020603050405020304" pitchFamily="18" charset="0"/>
            </a:endParaRPr>
          </a:p>
          <a:p>
            <a:pPr algn="just"/>
            <a:r>
              <a:rPr lang="fr-FR" sz="1200" dirty="0">
                <a:ea typeface="Times New Roman" panose="02020603050405020304" pitchFamily="18" charset="0"/>
                <a:cs typeface="Arial" panose="020B0604020202020204" pitchFamily="34" charset="0"/>
              </a:rPr>
              <a:t>Le dispositif prend appui sur la modalité groupe et installe une dynamique collective à laquelle chacun est invité à participer activement pour lui et pour les autres.</a:t>
            </a:r>
            <a:endParaRPr lang="fr-FR" sz="1200" dirty="0">
              <a:ea typeface="Times New Roman" panose="02020603050405020304" pitchFamily="18" charset="0"/>
            </a:endParaRPr>
          </a:p>
          <a:p>
            <a:pPr algn="just"/>
            <a:r>
              <a:rPr lang="fr-FR" sz="1200" dirty="0">
                <a:ea typeface="Times New Roman" panose="02020603050405020304" pitchFamily="18" charset="0"/>
                <a:cs typeface="Arial" panose="020B0604020202020204" pitchFamily="34" charset="0"/>
              </a:rPr>
              <a:t>Ce dispositif de formation doit permettre à chacun, en complément de l’accompagnement de la</a:t>
            </a:r>
            <a:r>
              <a:rPr lang="fr-FR" sz="1200" b="1" dirty="0">
                <a:ea typeface="Times New Roman" panose="02020603050405020304" pitchFamily="18" charset="0"/>
                <a:cs typeface="Arial" panose="020B0604020202020204" pitchFamily="34" charset="0"/>
              </a:rPr>
              <a:t> </a:t>
            </a:r>
            <a:r>
              <a:rPr lang="fr-FR" sz="1200" dirty="0">
                <a:ea typeface="Times New Roman" panose="02020603050405020304" pitchFamily="18" charset="0"/>
                <a:cs typeface="Arial" panose="020B0604020202020204" pitchFamily="34" charset="0"/>
              </a:rPr>
              <a:t>collectivité et du référent CDG, de dégager des pistes réalistes de reconversion. Pour cela, entre chaque regroupement de formation, le stagiaire est invité à poursuivre le travail engagé et à le compléter par des démarches de recherche, de rencontres de professionnels et de stage de découverte…facilitées par la collectivité.</a:t>
            </a:r>
            <a:endParaRPr lang="fr-FR" sz="1200" dirty="0">
              <a:effectLst/>
              <a:ea typeface="Times New Roman" panose="02020603050405020304" pitchFamily="18" charset="0"/>
            </a:endParaRPr>
          </a:p>
        </p:txBody>
      </p:sp>
    </p:spTree>
    <p:extLst>
      <p:ext uri="{BB962C8B-B14F-4D97-AF65-F5344CB8AC3E}">
        <p14:creationId xmlns:p14="http://schemas.microsoft.com/office/powerpoint/2010/main" val="3737108839"/>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70CA87-A1F4-4AA5-8614-BEC5D54F7F74}"/>
              </a:ext>
            </a:extLst>
          </p:cNvPr>
          <p:cNvSpPr>
            <a:spLocks noGrp="1"/>
          </p:cNvSpPr>
          <p:nvPr>
            <p:ph type="title"/>
          </p:nvPr>
        </p:nvSpPr>
        <p:spPr>
          <a:xfrm>
            <a:off x="693228" y="60563"/>
            <a:ext cx="10515600" cy="1325563"/>
          </a:xfrm>
        </p:spPr>
        <p:txBody>
          <a:bodyPr>
            <a:normAutofit/>
          </a:bodyPr>
          <a:lstStyle/>
          <a:p>
            <a:pPr algn="ctr"/>
            <a:r>
              <a:rPr lang="fr-FR" sz="4800" dirty="0"/>
              <a:t>Chômage</a:t>
            </a:r>
          </a:p>
        </p:txBody>
      </p:sp>
      <p:sp>
        <p:nvSpPr>
          <p:cNvPr id="3" name="Rectangle 2">
            <a:extLst>
              <a:ext uri="{FF2B5EF4-FFF2-40B4-BE49-F238E27FC236}">
                <a16:creationId xmlns:a16="http://schemas.microsoft.com/office/drawing/2014/main" id="{53BA74A5-BAC7-43EB-B9FE-67E19ED324FA}"/>
              </a:ext>
            </a:extLst>
          </p:cNvPr>
          <p:cNvSpPr/>
          <p:nvPr/>
        </p:nvSpPr>
        <p:spPr>
          <a:xfrm>
            <a:off x="243840" y="1173814"/>
            <a:ext cx="11704320" cy="1477328"/>
          </a:xfrm>
          <a:prstGeom prst="rect">
            <a:avLst/>
          </a:prstGeom>
          <a:solidFill>
            <a:schemeClr val="accent6">
              <a:lumMod val="40000"/>
              <a:lumOff val="60000"/>
            </a:schemeClr>
          </a:solidFill>
        </p:spPr>
        <p:txBody>
          <a:bodyPr wrap="square">
            <a:spAutoFit/>
          </a:bodyPr>
          <a:lstStyle/>
          <a:p>
            <a:r>
              <a:rPr lang="fr-FR" sz="1200" dirty="0">
                <a:cs typeface="Arial" panose="020B0604020202020204" pitchFamily="34" charset="0"/>
              </a:rPr>
              <a:t>La prestation comporte plusieurs aspects:</a:t>
            </a:r>
          </a:p>
          <a:p>
            <a:endParaRPr lang="fr-FR" sz="1200" dirty="0">
              <a:cs typeface="Arial" panose="020B0604020202020204" pitchFamily="34" charset="0"/>
            </a:endParaRPr>
          </a:p>
          <a:p>
            <a:r>
              <a:rPr lang="fr-FR" sz="1200" dirty="0">
                <a:cs typeface="Arial" panose="020B0604020202020204" pitchFamily="34" charset="0"/>
              </a:rPr>
              <a:t>- l'instruction des demandes d'allocation pour perte d'emploi: admission, rejet, reprise, réadmission, rechargement;</a:t>
            </a:r>
          </a:p>
          <a:p>
            <a:r>
              <a:rPr lang="fr-FR" sz="1200" dirty="0">
                <a:cs typeface="Arial" panose="020B0604020202020204" pitchFamily="34" charset="0"/>
              </a:rPr>
              <a:t>- le suivi mensuel des droits à allocation chômage et la réactualisation des données selon les délibérations de l'UNEDIC;</a:t>
            </a:r>
          </a:p>
          <a:p>
            <a:r>
              <a:rPr lang="fr-FR" sz="1200" dirty="0">
                <a:cs typeface="Arial" panose="020B0604020202020204" pitchFamily="34" charset="0"/>
              </a:rPr>
              <a:t>- l'étude de cumul dans le cas d'une activité reprise ou conservée;</a:t>
            </a:r>
          </a:p>
          <a:p>
            <a:r>
              <a:rPr lang="fr-FR" sz="1200" dirty="0">
                <a:cs typeface="Arial" panose="020B0604020202020204" pitchFamily="34" charset="0"/>
              </a:rPr>
              <a:t>- une assistance technique et juridique sur toutes les questions posées par l'application de la convention relative à l'assurance chômage</a:t>
            </a:r>
          </a:p>
          <a:p>
            <a:endParaRPr lang="fr-FR" dirty="0">
              <a:cs typeface="Arial" panose="020B0604020202020204" pitchFamily="34" charset="0"/>
            </a:endParaRPr>
          </a:p>
        </p:txBody>
      </p:sp>
      <p:graphicFrame>
        <p:nvGraphicFramePr>
          <p:cNvPr id="4" name="Tableau 3">
            <a:extLst>
              <a:ext uri="{FF2B5EF4-FFF2-40B4-BE49-F238E27FC236}">
                <a16:creationId xmlns:a16="http://schemas.microsoft.com/office/drawing/2014/main" id="{9A31EB4B-CA0D-45C7-A44B-143702FC6BD8}"/>
              </a:ext>
            </a:extLst>
          </p:cNvPr>
          <p:cNvGraphicFramePr>
            <a:graphicFrameLocks noGrp="1"/>
          </p:cNvGraphicFramePr>
          <p:nvPr>
            <p:extLst>
              <p:ext uri="{D42A27DB-BD31-4B8C-83A1-F6EECF244321}">
                <p14:modId xmlns:p14="http://schemas.microsoft.com/office/powerpoint/2010/main" val="1751833190"/>
              </p:ext>
            </p:extLst>
          </p:nvPr>
        </p:nvGraphicFramePr>
        <p:xfrm>
          <a:off x="243835" y="2651141"/>
          <a:ext cx="11704320" cy="3167150"/>
        </p:xfrm>
        <a:graphic>
          <a:graphicData uri="http://schemas.openxmlformats.org/drawingml/2006/table">
            <a:tbl>
              <a:tblPr>
                <a:tableStyleId>{5C22544A-7EE6-4342-B048-85BDC9FD1C3A}</a:tableStyleId>
              </a:tblPr>
              <a:tblGrid>
                <a:gridCol w="3436836">
                  <a:extLst>
                    <a:ext uri="{9D8B030D-6E8A-4147-A177-3AD203B41FA5}">
                      <a16:colId xmlns:a16="http://schemas.microsoft.com/office/drawing/2014/main" val="3884465642"/>
                    </a:ext>
                  </a:extLst>
                </a:gridCol>
                <a:gridCol w="1377914">
                  <a:extLst>
                    <a:ext uri="{9D8B030D-6E8A-4147-A177-3AD203B41FA5}">
                      <a16:colId xmlns:a16="http://schemas.microsoft.com/office/drawing/2014/main" val="25086201"/>
                    </a:ext>
                  </a:extLst>
                </a:gridCol>
                <a:gridCol w="1377914">
                  <a:extLst>
                    <a:ext uri="{9D8B030D-6E8A-4147-A177-3AD203B41FA5}">
                      <a16:colId xmlns:a16="http://schemas.microsoft.com/office/drawing/2014/main" val="2122840794"/>
                    </a:ext>
                  </a:extLst>
                </a:gridCol>
                <a:gridCol w="1377914">
                  <a:extLst>
                    <a:ext uri="{9D8B030D-6E8A-4147-A177-3AD203B41FA5}">
                      <a16:colId xmlns:a16="http://schemas.microsoft.com/office/drawing/2014/main" val="2204394188"/>
                    </a:ext>
                  </a:extLst>
                </a:gridCol>
                <a:gridCol w="1377914">
                  <a:extLst>
                    <a:ext uri="{9D8B030D-6E8A-4147-A177-3AD203B41FA5}">
                      <a16:colId xmlns:a16="http://schemas.microsoft.com/office/drawing/2014/main" val="3792189414"/>
                    </a:ext>
                  </a:extLst>
                </a:gridCol>
                <a:gridCol w="1377914">
                  <a:extLst>
                    <a:ext uri="{9D8B030D-6E8A-4147-A177-3AD203B41FA5}">
                      <a16:colId xmlns:a16="http://schemas.microsoft.com/office/drawing/2014/main" val="2854907089"/>
                    </a:ext>
                  </a:extLst>
                </a:gridCol>
                <a:gridCol w="1377914">
                  <a:extLst>
                    <a:ext uri="{9D8B030D-6E8A-4147-A177-3AD203B41FA5}">
                      <a16:colId xmlns:a16="http://schemas.microsoft.com/office/drawing/2014/main" val="2092000992"/>
                    </a:ext>
                  </a:extLst>
                </a:gridCol>
              </a:tblGrid>
              <a:tr h="284469">
                <a:tc>
                  <a:txBody>
                    <a:bodyPr/>
                    <a:lstStyle/>
                    <a:p>
                      <a:pPr algn="ctr" fontAlgn="b"/>
                      <a:r>
                        <a:rPr lang="fr-FR" sz="1500" u="none" strike="noStrike" dirty="0">
                          <a:solidFill>
                            <a:schemeClr val="bg1"/>
                          </a:solidFill>
                          <a:effectLst/>
                        </a:rPr>
                        <a:t> </a:t>
                      </a:r>
                      <a:endParaRPr lang="fr-FR" sz="1500" b="0" i="0" u="none" strike="noStrike" dirty="0">
                        <a:solidFill>
                          <a:schemeClr val="bg1"/>
                        </a:solidFill>
                        <a:effectLst/>
                        <a:latin typeface="Arial" panose="020B0604020202020204" pitchFamily="34" charset="0"/>
                      </a:endParaRPr>
                    </a:p>
                  </a:txBody>
                  <a:tcPr marL="7592" marR="7592" marT="7592" marB="0" anchor="b">
                    <a:solidFill>
                      <a:schemeClr val="accent6">
                        <a:lumMod val="50000"/>
                      </a:schemeClr>
                    </a:solidFill>
                  </a:tcPr>
                </a:tc>
                <a:tc>
                  <a:txBody>
                    <a:bodyPr/>
                    <a:lstStyle/>
                    <a:p>
                      <a:pPr algn="ctr" fontAlgn="ctr"/>
                      <a:r>
                        <a:rPr lang="fr-FR" sz="1600" u="none" strike="noStrike" dirty="0">
                          <a:solidFill>
                            <a:schemeClr val="bg1"/>
                          </a:solidFill>
                          <a:effectLst/>
                        </a:rPr>
                        <a:t>2016</a:t>
                      </a:r>
                      <a:endParaRPr lang="fr-FR" sz="1600" b="1" i="0" u="none" strike="noStrike" dirty="0">
                        <a:solidFill>
                          <a:schemeClr val="bg1"/>
                        </a:solidFill>
                        <a:effectLst/>
                        <a:latin typeface="Arial" panose="020B0604020202020204" pitchFamily="34" charset="0"/>
                      </a:endParaRPr>
                    </a:p>
                  </a:txBody>
                  <a:tcPr marL="7592" marR="7592" marT="7592" marB="0" anchor="ctr">
                    <a:solidFill>
                      <a:schemeClr val="accent6">
                        <a:lumMod val="50000"/>
                      </a:schemeClr>
                    </a:solidFill>
                  </a:tcPr>
                </a:tc>
                <a:tc>
                  <a:txBody>
                    <a:bodyPr/>
                    <a:lstStyle/>
                    <a:p>
                      <a:pPr algn="ctr" fontAlgn="ctr"/>
                      <a:r>
                        <a:rPr lang="fr-FR" sz="1600" u="none" strike="noStrike">
                          <a:solidFill>
                            <a:schemeClr val="bg1"/>
                          </a:solidFill>
                          <a:effectLst/>
                        </a:rPr>
                        <a:t>2017</a:t>
                      </a:r>
                      <a:endParaRPr lang="fr-FR" sz="1600" b="1" i="0" u="none" strike="noStrike">
                        <a:solidFill>
                          <a:schemeClr val="bg1"/>
                        </a:solidFill>
                        <a:effectLst/>
                        <a:latin typeface="Arial" panose="020B0604020202020204" pitchFamily="34" charset="0"/>
                      </a:endParaRPr>
                    </a:p>
                  </a:txBody>
                  <a:tcPr marL="7592" marR="7592" marT="7592" marB="0" anchor="ctr">
                    <a:solidFill>
                      <a:schemeClr val="accent6">
                        <a:lumMod val="50000"/>
                      </a:schemeClr>
                    </a:solidFill>
                  </a:tcPr>
                </a:tc>
                <a:tc>
                  <a:txBody>
                    <a:bodyPr/>
                    <a:lstStyle/>
                    <a:p>
                      <a:pPr algn="ctr" fontAlgn="ctr"/>
                      <a:r>
                        <a:rPr lang="fr-FR" sz="1600" u="none" strike="noStrike">
                          <a:solidFill>
                            <a:schemeClr val="bg1"/>
                          </a:solidFill>
                          <a:effectLst/>
                        </a:rPr>
                        <a:t>2018</a:t>
                      </a:r>
                      <a:endParaRPr lang="fr-FR" sz="1600" b="1" i="0" u="none" strike="noStrike">
                        <a:solidFill>
                          <a:schemeClr val="bg1"/>
                        </a:solidFill>
                        <a:effectLst/>
                        <a:latin typeface="Arial" panose="020B0604020202020204" pitchFamily="34" charset="0"/>
                      </a:endParaRPr>
                    </a:p>
                  </a:txBody>
                  <a:tcPr marL="7592" marR="7592" marT="7592" marB="0" anchor="ctr">
                    <a:solidFill>
                      <a:schemeClr val="accent6">
                        <a:lumMod val="50000"/>
                      </a:schemeClr>
                    </a:solidFill>
                  </a:tcPr>
                </a:tc>
                <a:tc>
                  <a:txBody>
                    <a:bodyPr/>
                    <a:lstStyle/>
                    <a:p>
                      <a:pPr algn="ctr" fontAlgn="ctr"/>
                      <a:r>
                        <a:rPr lang="fr-FR" sz="1600" u="none" strike="noStrike">
                          <a:solidFill>
                            <a:schemeClr val="bg1"/>
                          </a:solidFill>
                          <a:effectLst/>
                        </a:rPr>
                        <a:t>2019</a:t>
                      </a:r>
                      <a:endParaRPr lang="fr-FR" sz="1600" b="1" i="0" u="none" strike="noStrike">
                        <a:solidFill>
                          <a:schemeClr val="bg1"/>
                        </a:solidFill>
                        <a:effectLst/>
                        <a:latin typeface="Arial" panose="020B0604020202020204" pitchFamily="34" charset="0"/>
                      </a:endParaRPr>
                    </a:p>
                  </a:txBody>
                  <a:tcPr marL="7592" marR="7592" marT="7592" marB="0" anchor="ctr">
                    <a:solidFill>
                      <a:schemeClr val="accent6">
                        <a:lumMod val="50000"/>
                      </a:schemeClr>
                    </a:solidFill>
                  </a:tcPr>
                </a:tc>
                <a:tc>
                  <a:txBody>
                    <a:bodyPr/>
                    <a:lstStyle/>
                    <a:p>
                      <a:pPr algn="ctr" fontAlgn="ctr"/>
                      <a:r>
                        <a:rPr lang="fr-FR" sz="1600" b="0" u="none" strike="noStrike" dirty="0">
                          <a:solidFill>
                            <a:schemeClr val="bg1"/>
                          </a:solidFill>
                          <a:effectLst/>
                        </a:rPr>
                        <a:t>2020</a:t>
                      </a:r>
                      <a:endParaRPr lang="fr-FR" sz="1600" b="0" i="0" u="none" strike="noStrike" dirty="0">
                        <a:solidFill>
                          <a:schemeClr val="bg1"/>
                        </a:solidFill>
                        <a:effectLst/>
                        <a:latin typeface="Arial" panose="020B0604020202020204" pitchFamily="34" charset="0"/>
                      </a:endParaRPr>
                    </a:p>
                  </a:txBody>
                  <a:tcPr marL="7592" marR="7592" marT="7592" marB="0" anchor="ctr">
                    <a:solidFill>
                      <a:schemeClr val="accent6">
                        <a:lumMod val="50000"/>
                      </a:schemeClr>
                    </a:solidFill>
                  </a:tcPr>
                </a:tc>
                <a:tc>
                  <a:txBody>
                    <a:bodyPr/>
                    <a:lstStyle/>
                    <a:p>
                      <a:pPr algn="ctr" fontAlgn="ctr"/>
                      <a:r>
                        <a:rPr lang="fr-FR" sz="1600" b="1" i="0" u="none" strike="noStrike" dirty="0">
                          <a:solidFill>
                            <a:schemeClr val="bg1"/>
                          </a:solidFill>
                          <a:effectLst/>
                          <a:latin typeface="+mn-lt"/>
                        </a:rPr>
                        <a:t>2021</a:t>
                      </a:r>
                    </a:p>
                  </a:txBody>
                  <a:tcPr marL="7592" marR="7592" marT="7592" marB="0" anchor="ctr">
                    <a:solidFill>
                      <a:schemeClr val="accent6">
                        <a:lumMod val="50000"/>
                      </a:schemeClr>
                    </a:solidFill>
                  </a:tcPr>
                </a:tc>
                <a:extLst>
                  <a:ext uri="{0D108BD9-81ED-4DB2-BD59-A6C34878D82A}">
                    <a16:rowId xmlns:a16="http://schemas.microsoft.com/office/drawing/2014/main" val="1306552863"/>
                  </a:ext>
                </a:extLst>
              </a:tr>
              <a:tr h="463806">
                <a:tc>
                  <a:txBody>
                    <a:bodyPr/>
                    <a:lstStyle/>
                    <a:p>
                      <a:pPr algn="ctr" fontAlgn="b"/>
                      <a:r>
                        <a:rPr lang="fr-FR" sz="1500" b="1" u="none" strike="noStrike" dirty="0">
                          <a:solidFill>
                            <a:schemeClr val="accent6">
                              <a:lumMod val="75000"/>
                            </a:schemeClr>
                          </a:solidFill>
                          <a:effectLst/>
                        </a:rPr>
                        <a:t>Droit initial</a:t>
                      </a:r>
                      <a:endParaRPr lang="fr-FR" sz="1500" b="1" i="0" u="none" strike="noStrike" dirty="0">
                        <a:solidFill>
                          <a:schemeClr val="accent6">
                            <a:lumMod val="75000"/>
                          </a:schemeClr>
                        </a:solidFill>
                        <a:effectLst/>
                        <a:latin typeface="Arial" panose="020B0604020202020204" pitchFamily="34" charset="0"/>
                      </a:endParaRPr>
                    </a:p>
                  </a:txBody>
                  <a:tcPr marL="7592" marR="7592" marT="7592" marB="0" anchor="ctr">
                    <a:noFill/>
                  </a:tcPr>
                </a:tc>
                <a:tc>
                  <a:txBody>
                    <a:bodyPr/>
                    <a:lstStyle/>
                    <a:p>
                      <a:pPr marL="0" algn="ctr" defTabSz="914400" rtl="0" eaLnBrk="1" fontAlgn="ctr" latinLnBrk="0" hangingPunct="1"/>
                      <a:r>
                        <a:rPr lang="fr-FR" sz="1400" b="1" u="none" strike="noStrike" kern="1200">
                          <a:solidFill>
                            <a:schemeClr val="accent6">
                              <a:lumMod val="75000"/>
                            </a:schemeClr>
                          </a:solidFill>
                          <a:effectLst/>
                          <a:latin typeface="+mn-lt"/>
                          <a:ea typeface="+mn-ea"/>
                          <a:cs typeface="+mn-cs"/>
                        </a:rPr>
                        <a:t>11</a:t>
                      </a:r>
                    </a:p>
                  </a:txBody>
                  <a:tcPr marL="7592" marR="7592" marT="7592" marB="0" anchor="ctr">
                    <a:noFill/>
                  </a:tcPr>
                </a:tc>
                <a:tc>
                  <a:txBody>
                    <a:bodyPr/>
                    <a:lstStyle/>
                    <a:p>
                      <a:pPr marL="0" algn="ctr" defTabSz="914400" rtl="0" eaLnBrk="1" fontAlgn="ctr" latinLnBrk="0" hangingPunct="1"/>
                      <a:r>
                        <a:rPr lang="fr-FR" sz="1400" b="1" u="none" strike="noStrike" kern="1200">
                          <a:solidFill>
                            <a:schemeClr val="accent6">
                              <a:lumMod val="75000"/>
                            </a:schemeClr>
                          </a:solidFill>
                          <a:effectLst/>
                          <a:latin typeface="+mn-lt"/>
                          <a:ea typeface="+mn-ea"/>
                          <a:cs typeface="+mn-cs"/>
                        </a:rPr>
                        <a:t>17</a:t>
                      </a:r>
                    </a:p>
                  </a:txBody>
                  <a:tcPr marL="7592" marR="7592" marT="7592" marB="0" anchor="ctr">
                    <a:noFill/>
                  </a:tcPr>
                </a:tc>
                <a:tc>
                  <a:txBody>
                    <a:bodyPr/>
                    <a:lstStyle/>
                    <a:p>
                      <a:pPr marL="0" algn="ctr" defTabSz="914400" rtl="0" eaLnBrk="1" fontAlgn="ctr" latinLnBrk="0" hangingPunct="1"/>
                      <a:r>
                        <a:rPr lang="fr-FR" sz="1400" b="1" u="none" strike="noStrike" kern="1200">
                          <a:solidFill>
                            <a:schemeClr val="accent6">
                              <a:lumMod val="75000"/>
                            </a:schemeClr>
                          </a:solidFill>
                          <a:effectLst/>
                          <a:latin typeface="+mn-lt"/>
                          <a:ea typeface="+mn-ea"/>
                          <a:cs typeface="+mn-cs"/>
                        </a:rPr>
                        <a:t>18</a:t>
                      </a:r>
                    </a:p>
                  </a:txBody>
                  <a:tcPr marL="7592" marR="7592" marT="7592" marB="0" anchor="ctr">
                    <a:noFill/>
                  </a:tcPr>
                </a:tc>
                <a:tc>
                  <a:txBody>
                    <a:bodyPr/>
                    <a:lstStyle/>
                    <a:p>
                      <a:pPr marL="0" algn="ctr" defTabSz="914400" rtl="0" eaLnBrk="1" fontAlgn="ctr" latinLnBrk="0" hangingPunct="1"/>
                      <a:r>
                        <a:rPr lang="fr-FR" sz="1400" b="1" u="none" strike="noStrike" kern="1200">
                          <a:solidFill>
                            <a:schemeClr val="accent6">
                              <a:lumMod val="75000"/>
                            </a:schemeClr>
                          </a:solidFill>
                          <a:effectLst/>
                          <a:latin typeface="+mn-lt"/>
                          <a:ea typeface="+mn-ea"/>
                          <a:cs typeface="+mn-cs"/>
                        </a:rPr>
                        <a:t>16</a:t>
                      </a:r>
                    </a:p>
                  </a:txBody>
                  <a:tcPr marL="7592" marR="7592" marT="7592" marB="0" anchor="ctr">
                    <a:noFill/>
                  </a:tcPr>
                </a:tc>
                <a:tc>
                  <a:txBody>
                    <a:bodyPr/>
                    <a:lstStyle/>
                    <a:p>
                      <a:pPr marL="0" algn="ctr" defTabSz="914400" rtl="0" eaLnBrk="1" fontAlgn="ctr" latinLnBrk="0" hangingPunct="1"/>
                      <a:r>
                        <a:rPr lang="fr-FR" sz="1400" b="1" u="none" strike="noStrike" kern="1200" dirty="0">
                          <a:solidFill>
                            <a:schemeClr val="accent6">
                              <a:lumMod val="75000"/>
                            </a:schemeClr>
                          </a:solidFill>
                          <a:effectLst/>
                          <a:latin typeface="+mn-lt"/>
                          <a:ea typeface="+mn-ea"/>
                          <a:cs typeface="+mn-cs"/>
                        </a:rPr>
                        <a:t>27</a:t>
                      </a:r>
                    </a:p>
                  </a:txBody>
                  <a:tcPr marL="7592" marR="7592" marT="7592" marB="0" anchor="ctr">
                    <a:noFill/>
                  </a:tcPr>
                </a:tc>
                <a:tc>
                  <a:txBody>
                    <a:bodyPr/>
                    <a:lstStyle/>
                    <a:p>
                      <a:pPr marL="0" algn="ctr" defTabSz="914400" rtl="0" eaLnBrk="1" fontAlgn="ctr" latinLnBrk="0" hangingPunct="1"/>
                      <a:r>
                        <a:rPr lang="fr-FR" sz="1400" b="1" u="none" strike="noStrike" kern="1200" dirty="0">
                          <a:solidFill>
                            <a:schemeClr val="accent6">
                              <a:lumMod val="75000"/>
                            </a:schemeClr>
                          </a:solidFill>
                          <a:effectLst/>
                          <a:latin typeface="+mn-lt"/>
                          <a:ea typeface="+mn-ea"/>
                          <a:cs typeface="+mn-cs"/>
                        </a:rPr>
                        <a:t>31</a:t>
                      </a:r>
                    </a:p>
                  </a:txBody>
                  <a:tcPr marL="7592" marR="7592" marT="7592" marB="0" anchor="ctr">
                    <a:noFill/>
                  </a:tcPr>
                </a:tc>
                <a:extLst>
                  <a:ext uri="{0D108BD9-81ED-4DB2-BD59-A6C34878D82A}">
                    <a16:rowId xmlns:a16="http://schemas.microsoft.com/office/drawing/2014/main" val="3492098367"/>
                  </a:ext>
                </a:extLst>
              </a:tr>
              <a:tr h="468431">
                <a:tc>
                  <a:txBody>
                    <a:bodyPr/>
                    <a:lstStyle/>
                    <a:p>
                      <a:pPr algn="ctr" fontAlgn="b"/>
                      <a:r>
                        <a:rPr lang="fr-FR" sz="1500" b="1" u="none" strike="noStrike" dirty="0">
                          <a:solidFill>
                            <a:schemeClr val="accent6">
                              <a:lumMod val="75000"/>
                            </a:schemeClr>
                          </a:solidFill>
                          <a:effectLst/>
                        </a:rPr>
                        <a:t>Cumul avec activité réduite</a:t>
                      </a:r>
                      <a:endParaRPr lang="fr-FR" sz="1500" b="1" i="0" u="none" strike="noStrike" dirty="0">
                        <a:solidFill>
                          <a:schemeClr val="accent6">
                            <a:lumMod val="75000"/>
                          </a:schemeClr>
                        </a:solidFill>
                        <a:effectLst/>
                        <a:latin typeface="Arial" panose="020B0604020202020204" pitchFamily="34" charset="0"/>
                      </a:endParaRPr>
                    </a:p>
                  </a:txBody>
                  <a:tcPr marL="7592" marR="7592" marT="7592" marB="0" anchor="ctr">
                    <a:noFill/>
                  </a:tcPr>
                </a:tc>
                <a:tc>
                  <a:txBody>
                    <a:bodyPr/>
                    <a:lstStyle/>
                    <a:p>
                      <a:pPr marL="0" algn="ctr" defTabSz="914400" rtl="0" eaLnBrk="1" fontAlgn="ctr" latinLnBrk="0" hangingPunct="1"/>
                      <a:r>
                        <a:rPr lang="fr-FR" sz="1400" b="1" u="none" strike="noStrike" kern="1200" dirty="0">
                          <a:solidFill>
                            <a:schemeClr val="accent6">
                              <a:lumMod val="75000"/>
                            </a:schemeClr>
                          </a:solidFill>
                          <a:effectLst/>
                          <a:latin typeface="+mn-lt"/>
                          <a:ea typeface="+mn-ea"/>
                          <a:cs typeface="+mn-cs"/>
                        </a:rPr>
                        <a:t>45</a:t>
                      </a:r>
                    </a:p>
                  </a:txBody>
                  <a:tcPr marL="7592" marR="7592" marT="7592" marB="0" anchor="ctr">
                    <a:noFill/>
                  </a:tcPr>
                </a:tc>
                <a:tc>
                  <a:txBody>
                    <a:bodyPr/>
                    <a:lstStyle/>
                    <a:p>
                      <a:pPr marL="0" algn="ctr" defTabSz="914400" rtl="0" eaLnBrk="1" fontAlgn="ctr" latinLnBrk="0" hangingPunct="1"/>
                      <a:r>
                        <a:rPr lang="fr-FR" sz="1400" b="1" u="none" strike="noStrike" kern="1200">
                          <a:solidFill>
                            <a:schemeClr val="accent6">
                              <a:lumMod val="75000"/>
                            </a:schemeClr>
                          </a:solidFill>
                          <a:effectLst/>
                          <a:latin typeface="+mn-lt"/>
                          <a:ea typeface="+mn-ea"/>
                          <a:cs typeface="+mn-cs"/>
                        </a:rPr>
                        <a:t>97</a:t>
                      </a:r>
                    </a:p>
                  </a:txBody>
                  <a:tcPr marL="7592" marR="7592" marT="7592" marB="0" anchor="ctr">
                    <a:noFill/>
                  </a:tcPr>
                </a:tc>
                <a:tc>
                  <a:txBody>
                    <a:bodyPr/>
                    <a:lstStyle/>
                    <a:p>
                      <a:pPr marL="0" algn="ctr" defTabSz="914400" rtl="0" eaLnBrk="1" fontAlgn="ctr" latinLnBrk="0" hangingPunct="1"/>
                      <a:r>
                        <a:rPr lang="fr-FR" sz="1400" b="1" u="none" strike="noStrike" kern="1200">
                          <a:solidFill>
                            <a:schemeClr val="accent6">
                              <a:lumMod val="75000"/>
                            </a:schemeClr>
                          </a:solidFill>
                          <a:effectLst/>
                          <a:latin typeface="+mn-lt"/>
                          <a:ea typeface="+mn-ea"/>
                          <a:cs typeface="+mn-cs"/>
                        </a:rPr>
                        <a:t>144</a:t>
                      </a:r>
                    </a:p>
                  </a:txBody>
                  <a:tcPr marL="7592" marR="7592" marT="7592" marB="0" anchor="ctr">
                    <a:noFill/>
                  </a:tcPr>
                </a:tc>
                <a:tc>
                  <a:txBody>
                    <a:bodyPr/>
                    <a:lstStyle/>
                    <a:p>
                      <a:pPr marL="0" algn="ctr" defTabSz="914400" rtl="0" eaLnBrk="1" fontAlgn="ctr" latinLnBrk="0" hangingPunct="1"/>
                      <a:r>
                        <a:rPr lang="fr-FR" sz="1400" b="1" u="none" strike="noStrike" kern="1200">
                          <a:solidFill>
                            <a:schemeClr val="accent6">
                              <a:lumMod val="75000"/>
                            </a:schemeClr>
                          </a:solidFill>
                          <a:effectLst/>
                          <a:latin typeface="+mn-lt"/>
                          <a:ea typeface="+mn-ea"/>
                          <a:cs typeface="+mn-cs"/>
                        </a:rPr>
                        <a:t>108</a:t>
                      </a:r>
                    </a:p>
                  </a:txBody>
                  <a:tcPr marL="7592" marR="7592" marT="7592" marB="0" anchor="ctr">
                    <a:noFill/>
                  </a:tcPr>
                </a:tc>
                <a:tc>
                  <a:txBody>
                    <a:bodyPr/>
                    <a:lstStyle/>
                    <a:p>
                      <a:pPr marL="0" algn="ctr" defTabSz="914400" rtl="0" eaLnBrk="1" fontAlgn="ctr" latinLnBrk="0" hangingPunct="1"/>
                      <a:r>
                        <a:rPr lang="fr-FR" sz="1400" b="1" u="none" strike="noStrike" kern="1200" dirty="0">
                          <a:solidFill>
                            <a:schemeClr val="accent6">
                              <a:lumMod val="75000"/>
                            </a:schemeClr>
                          </a:solidFill>
                          <a:effectLst/>
                          <a:latin typeface="+mn-lt"/>
                          <a:ea typeface="+mn-ea"/>
                          <a:cs typeface="+mn-cs"/>
                        </a:rPr>
                        <a:t>115</a:t>
                      </a:r>
                    </a:p>
                  </a:txBody>
                  <a:tcPr marL="7592" marR="7592" marT="7592" marB="0" anchor="ctr">
                    <a:noFill/>
                  </a:tcPr>
                </a:tc>
                <a:tc>
                  <a:txBody>
                    <a:bodyPr/>
                    <a:lstStyle/>
                    <a:p>
                      <a:pPr marL="0" algn="ctr" defTabSz="914400" rtl="0" eaLnBrk="1" fontAlgn="ctr" latinLnBrk="0" hangingPunct="1"/>
                      <a:r>
                        <a:rPr lang="fr-FR" sz="1400" b="1" u="none" strike="noStrike" kern="1200" dirty="0">
                          <a:solidFill>
                            <a:schemeClr val="accent6">
                              <a:lumMod val="75000"/>
                            </a:schemeClr>
                          </a:solidFill>
                          <a:effectLst/>
                          <a:latin typeface="+mn-lt"/>
                          <a:ea typeface="+mn-ea"/>
                          <a:cs typeface="+mn-cs"/>
                        </a:rPr>
                        <a:t>177</a:t>
                      </a:r>
                    </a:p>
                  </a:txBody>
                  <a:tcPr marL="7592" marR="7592" marT="7592" marB="0" anchor="ctr">
                    <a:noFill/>
                  </a:tcPr>
                </a:tc>
                <a:extLst>
                  <a:ext uri="{0D108BD9-81ED-4DB2-BD59-A6C34878D82A}">
                    <a16:rowId xmlns:a16="http://schemas.microsoft.com/office/drawing/2014/main" val="559960684"/>
                  </a:ext>
                </a:extLst>
              </a:tr>
              <a:tr h="356365">
                <a:tc>
                  <a:txBody>
                    <a:bodyPr/>
                    <a:lstStyle/>
                    <a:p>
                      <a:pPr algn="ctr" fontAlgn="b"/>
                      <a:r>
                        <a:rPr lang="fr-FR" sz="1500" b="1" u="none" strike="noStrike" dirty="0">
                          <a:solidFill>
                            <a:schemeClr val="accent6">
                              <a:lumMod val="75000"/>
                            </a:schemeClr>
                          </a:solidFill>
                          <a:effectLst/>
                        </a:rPr>
                        <a:t>Suivi mensuel</a:t>
                      </a:r>
                      <a:endParaRPr lang="fr-FR" sz="1500" b="1" i="0" u="none" strike="noStrike" dirty="0">
                        <a:solidFill>
                          <a:schemeClr val="accent6">
                            <a:lumMod val="75000"/>
                          </a:schemeClr>
                        </a:solidFill>
                        <a:effectLst/>
                        <a:latin typeface="Arial" panose="020B0604020202020204" pitchFamily="34" charset="0"/>
                      </a:endParaRPr>
                    </a:p>
                  </a:txBody>
                  <a:tcPr marL="7592" marR="7592" marT="7592" marB="0" anchor="ctr">
                    <a:noFill/>
                  </a:tcPr>
                </a:tc>
                <a:tc>
                  <a:txBody>
                    <a:bodyPr/>
                    <a:lstStyle/>
                    <a:p>
                      <a:pPr marL="0" algn="ctr" defTabSz="914400" rtl="0" eaLnBrk="1" fontAlgn="ctr" latinLnBrk="0" hangingPunct="1"/>
                      <a:r>
                        <a:rPr lang="fr-FR" sz="1400" b="1" u="none" strike="noStrike" kern="1200">
                          <a:solidFill>
                            <a:schemeClr val="accent6">
                              <a:lumMod val="75000"/>
                            </a:schemeClr>
                          </a:solidFill>
                          <a:effectLst/>
                          <a:latin typeface="+mn-lt"/>
                          <a:ea typeface="+mn-ea"/>
                          <a:cs typeface="+mn-cs"/>
                        </a:rPr>
                        <a:t>93</a:t>
                      </a:r>
                    </a:p>
                  </a:txBody>
                  <a:tcPr marL="7592" marR="7592" marT="7592" marB="0" anchor="ctr">
                    <a:noFill/>
                  </a:tcPr>
                </a:tc>
                <a:tc>
                  <a:txBody>
                    <a:bodyPr/>
                    <a:lstStyle/>
                    <a:p>
                      <a:pPr marL="0" algn="ctr" defTabSz="914400" rtl="0" eaLnBrk="1" fontAlgn="ctr" latinLnBrk="0" hangingPunct="1"/>
                      <a:r>
                        <a:rPr lang="fr-FR" sz="1400" b="1" u="none" strike="noStrike" kern="1200">
                          <a:solidFill>
                            <a:schemeClr val="accent6">
                              <a:lumMod val="75000"/>
                            </a:schemeClr>
                          </a:solidFill>
                          <a:effectLst/>
                          <a:latin typeface="+mn-lt"/>
                          <a:ea typeface="+mn-ea"/>
                          <a:cs typeface="+mn-cs"/>
                        </a:rPr>
                        <a:t>166</a:t>
                      </a:r>
                    </a:p>
                  </a:txBody>
                  <a:tcPr marL="7592" marR="7592" marT="7592" marB="0" anchor="ctr">
                    <a:noFill/>
                  </a:tcPr>
                </a:tc>
                <a:tc>
                  <a:txBody>
                    <a:bodyPr/>
                    <a:lstStyle/>
                    <a:p>
                      <a:pPr marL="0" algn="ctr" defTabSz="914400" rtl="0" eaLnBrk="1" fontAlgn="ctr" latinLnBrk="0" hangingPunct="1"/>
                      <a:r>
                        <a:rPr lang="fr-FR" sz="1400" b="1" u="none" strike="noStrike" kern="1200">
                          <a:solidFill>
                            <a:schemeClr val="accent6">
                              <a:lumMod val="75000"/>
                            </a:schemeClr>
                          </a:solidFill>
                          <a:effectLst/>
                          <a:latin typeface="+mn-lt"/>
                          <a:ea typeface="+mn-ea"/>
                          <a:cs typeface="+mn-cs"/>
                        </a:rPr>
                        <a:t>168</a:t>
                      </a:r>
                    </a:p>
                  </a:txBody>
                  <a:tcPr marL="7592" marR="7592" marT="7592" marB="0" anchor="ctr">
                    <a:noFill/>
                  </a:tcPr>
                </a:tc>
                <a:tc>
                  <a:txBody>
                    <a:bodyPr/>
                    <a:lstStyle/>
                    <a:p>
                      <a:pPr marL="0" algn="ctr" defTabSz="914400" rtl="0" eaLnBrk="1" fontAlgn="ctr" latinLnBrk="0" hangingPunct="1"/>
                      <a:r>
                        <a:rPr lang="fr-FR" sz="1400" b="1" u="none" strike="noStrike" kern="1200">
                          <a:solidFill>
                            <a:schemeClr val="accent6">
                              <a:lumMod val="75000"/>
                            </a:schemeClr>
                          </a:solidFill>
                          <a:effectLst/>
                          <a:latin typeface="+mn-lt"/>
                          <a:ea typeface="+mn-ea"/>
                          <a:cs typeface="+mn-cs"/>
                        </a:rPr>
                        <a:t>180</a:t>
                      </a:r>
                    </a:p>
                  </a:txBody>
                  <a:tcPr marL="7592" marR="7592" marT="7592" marB="0" anchor="ctr">
                    <a:noFill/>
                  </a:tcPr>
                </a:tc>
                <a:tc>
                  <a:txBody>
                    <a:bodyPr/>
                    <a:lstStyle/>
                    <a:p>
                      <a:pPr marL="0" algn="ctr" defTabSz="914400" rtl="0" eaLnBrk="1" fontAlgn="ctr" latinLnBrk="0" hangingPunct="1"/>
                      <a:r>
                        <a:rPr lang="fr-FR" sz="1400" b="1" u="none" strike="noStrike" kern="1200" dirty="0">
                          <a:solidFill>
                            <a:schemeClr val="accent6">
                              <a:lumMod val="75000"/>
                            </a:schemeClr>
                          </a:solidFill>
                          <a:effectLst/>
                          <a:latin typeface="+mn-lt"/>
                          <a:ea typeface="+mn-ea"/>
                          <a:cs typeface="+mn-cs"/>
                        </a:rPr>
                        <a:t>207</a:t>
                      </a:r>
                    </a:p>
                  </a:txBody>
                  <a:tcPr marL="7592" marR="7592" marT="7592" marB="0" anchor="ctr">
                    <a:noFill/>
                  </a:tcPr>
                </a:tc>
                <a:tc>
                  <a:txBody>
                    <a:bodyPr/>
                    <a:lstStyle/>
                    <a:p>
                      <a:pPr marL="0" algn="ctr" defTabSz="914400" rtl="0" eaLnBrk="1" fontAlgn="ctr" latinLnBrk="0" hangingPunct="1"/>
                      <a:r>
                        <a:rPr lang="fr-FR" sz="1400" b="1" u="none" strike="noStrike" kern="1200" dirty="0">
                          <a:solidFill>
                            <a:schemeClr val="accent6">
                              <a:lumMod val="75000"/>
                            </a:schemeClr>
                          </a:solidFill>
                          <a:effectLst/>
                          <a:latin typeface="+mn-lt"/>
                          <a:ea typeface="+mn-ea"/>
                          <a:cs typeface="+mn-cs"/>
                        </a:rPr>
                        <a:t>257</a:t>
                      </a:r>
                    </a:p>
                  </a:txBody>
                  <a:tcPr marL="7592" marR="7592" marT="7592" marB="0" anchor="ctr">
                    <a:noFill/>
                  </a:tcPr>
                </a:tc>
                <a:extLst>
                  <a:ext uri="{0D108BD9-81ED-4DB2-BD59-A6C34878D82A}">
                    <a16:rowId xmlns:a16="http://schemas.microsoft.com/office/drawing/2014/main" val="3320177695"/>
                  </a:ext>
                </a:extLst>
              </a:tr>
              <a:tr h="397183">
                <a:tc>
                  <a:txBody>
                    <a:bodyPr/>
                    <a:lstStyle/>
                    <a:p>
                      <a:pPr algn="ctr" fontAlgn="b"/>
                      <a:endParaRPr lang="fr-FR" sz="1500" b="1" u="none" strike="noStrike" dirty="0">
                        <a:solidFill>
                          <a:schemeClr val="accent6">
                            <a:lumMod val="75000"/>
                          </a:schemeClr>
                        </a:solidFill>
                        <a:effectLst/>
                      </a:endParaRPr>
                    </a:p>
                    <a:p>
                      <a:pPr algn="ctr" fontAlgn="b"/>
                      <a:r>
                        <a:rPr lang="fr-FR" sz="1500" b="1" u="none" strike="noStrike" dirty="0">
                          <a:solidFill>
                            <a:schemeClr val="accent6">
                              <a:lumMod val="75000"/>
                            </a:schemeClr>
                          </a:solidFill>
                          <a:effectLst/>
                        </a:rPr>
                        <a:t>Réactualisation</a:t>
                      </a:r>
                      <a:endParaRPr lang="fr-FR" sz="1500" b="1" i="0" u="none" strike="noStrike" dirty="0">
                        <a:solidFill>
                          <a:schemeClr val="accent6">
                            <a:lumMod val="75000"/>
                          </a:schemeClr>
                        </a:solidFill>
                        <a:effectLst/>
                        <a:latin typeface="Arial" panose="020B0604020202020204" pitchFamily="34" charset="0"/>
                      </a:endParaRPr>
                    </a:p>
                  </a:txBody>
                  <a:tcPr marL="7592" marR="7592" marT="7592" marB="0" anchor="ctr">
                    <a:noFill/>
                  </a:tcPr>
                </a:tc>
                <a:tc>
                  <a:txBody>
                    <a:bodyPr/>
                    <a:lstStyle/>
                    <a:p>
                      <a:pPr marL="0" algn="ctr" defTabSz="914400" rtl="0" eaLnBrk="1" fontAlgn="ctr" latinLnBrk="0" hangingPunct="1"/>
                      <a:r>
                        <a:rPr lang="fr-FR" sz="1400" b="1" u="none" strike="noStrike" kern="1200" dirty="0">
                          <a:solidFill>
                            <a:schemeClr val="accent6">
                              <a:lumMod val="75000"/>
                            </a:schemeClr>
                          </a:solidFill>
                          <a:effectLst/>
                          <a:latin typeface="+mn-lt"/>
                          <a:ea typeface="+mn-ea"/>
                          <a:cs typeface="+mn-cs"/>
                        </a:rPr>
                        <a:t>0</a:t>
                      </a:r>
                    </a:p>
                  </a:txBody>
                  <a:tcPr marL="7592" marR="7592" marT="7592" marB="0" anchor="ctr">
                    <a:noFill/>
                  </a:tcPr>
                </a:tc>
                <a:tc>
                  <a:txBody>
                    <a:bodyPr/>
                    <a:lstStyle/>
                    <a:p>
                      <a:pPr marL="0" algn="ctr" defTabSz="914400" rtl="0" eaLnBrk="1" fontAlgn="ctr" latinLnBrk="0" hangingPunct="1"/>
                      <a:r>
                        <a:rPr lang="fr-FR" sz="1400" b="1" u="none" strike="noStrike" kern="1200" dirty="0">
                          <a:solidFill>
                            <a:schemeClr val="accent6">
                              <a:lumMod val="75000"/>
                            </a:schemeClr>
                          </a:solidFill>
                          <a:effectLst/>
                          <a:latin typeface="+mn-lt"/>
                          <a:ea typeface="+mn-ea"/>
                          <a:cs typeface="+mn-cs"/>
                        </a:rPr>
                        <a:t>36</a:t>
                      </a:r>
                    </a:p>
                  </a:txBody>
                  <a:tcPr marL="7592" marR="7592" marT="7592" marB="0" anchor="ctr">
                    <a:noFill/>
                  </a:tcPr>
                </a:tc>
                <a:tc>
                  <a:txBody>
                    <a:bodyPr/>
                    <a:lstStyle/>
                    <a:p>
                      <a:pPr marL="0" algn="ctr" defTabSz="914400" rtl="0" eaLnBrk="1" fontAlgn="ctr" latinLnBrk="0" hangingPunct="1"/>
                      <a:r>
                        <a:rPr lang="fr-FR" sz="1400" b="1" u="none" strike="noStrike" kern="1200" dirty="0">
                          <a:solidFill>
                            <a:schemeClr val="accent6">
                              <a:lumMod val="75000"/>
                            </a:schemeClr>
                          </a:solidFill>
                          <a:effectLst/>
                          <a:latin typeface="+mn-lt"/>
                          <a:ea typeface="+mn-ea"/>
                          <a:cs typeface="+mn-cs"/>
                        </a:rPr>
                        <a:t>34</a:t>
                      </a:r>
                    </a:p>
                  </a:txBody>
                  <a:tcPr marL="7592" marR="7592" marT="7592" marB="0" anchor="ctr">
                    <a:noFill/>
                  </a:tcPr>
                </a:tc>
                <a:tc>
                  <a:txBody>
                    <a:bodyPr/>
                    <a:lstStyle/>
                    <a:p>
                      <a:pPr marL="0" algn="ctr" defTabSz="914400" rtl="0" eaLnBrk="1" fontAlgn="ctr" latinLnBrk="0" hangingPunct="1"/>
                      <a:r>
                        <a:rPr lang="fr-FR" sz="1400" b="1" u="none" strike="noStrike" kern="1200" dirty="0">
                          <a:solidFill>
                            <a:schemeClr val="accent6">
                              <a:lumMod val="75000"/>
                            </a:schemeClr>
                          </a:solidFill>
                          <a:effectLst/>
                          <a:latin typeface="+mn-lt"/>
                          <a:ea typeface="+mn-ea"/>
                          <a:cs typeface="+mn-cs"/>
                        </a:rPr>
                        <a:t>33</a:t>
                      </a:r>
                    </a:p>
                  </a:txBody>
                  <a:tcPr marL="7592" marR="7592" marT="7592" marB="0" anchor="ctr">
                    <a:noFill/>
                  </a:tcPr>
                </a:tc>
                <a:tc>
                  <a:txBody>
                    <a:bodyPr/>
                    <a:lstStyle/>
                    <a:p>
                      <a:pPr marL="0" algn="ctr" defTabSz="914400" rtl="0" eaLnBrk="1" fontAlgn="ctr" latinLnBrk="0" hangingPunct="1"/>
                      <a:r>
                        <a:rPr lang="fr-FR" sz="1400" b="1" u="none" strike="noStrike" kern="1200" dirty="0">
                          <a:solidFill>
                            <a:schemeClr val="accent6">
                              <a:lumMod val="75000"/>
                            </a:schemeClr>
                          </a:solidFill>
                          <a:effectLst/>
                          <a:latin typeface="+mn-lt"/>
                          <a:ea typeface="+mn-ea"/>
                          <a:cs typeface="+mn-cs"/>
                        </a:rPr>
                        <a:t>30</a:t>
                      </a:r>
                    </a:p>
                  </a:txBody>
                  <a:tcPr marL="7592" marR="7592" marT="7592" marB="0" anchor="ctr">
                    <a:noFill/>
                  </a:tcPr>
                </a:tc>
                <a:tc>
                  <a:txBody>
                    <a:bodyPr/>
                    <a:lstStyle/>
                    <a:p>
                      <a:pPr marL="0" algn="ctr" defTabSz="914400" rtl="0" eaLnBrk="1" fontAlgn="ctr" latinLnBrk="0" hangingPunct="1"/>
                      <a:r>
                        <a:rPr lang="fr-FR" sz="1400" b="1" u="none" strike="noStrike" kern="1200" dirty="0">
                          <a:solidFill>
                            <a:schemeClr val="accent6">
                              <a:lumMod val="75000"/>
                            </a:schemeClr>
                          </a:solidFill>
                          <a:effectLst/>
                          <a:latin typeface="+mn-lt"/>
                          <a:ea typeface="+mn-ea"/>
                          <a:cs typeface="+mn-cs"/>
                        </a:rPr>
                        <a:t>43</a:t>
                      </a:r>
                    </a:p>
                  </a:txBody>
                  <a:tcPr marL="7592" marR="7592" marT="7592" marB="0" anchor="ctr">
                    <a:noFill/>
                  </a:tcPr>
                </a:tc>
                <a:extLst>
                  <a:ext uri="{0D108BD9-81ED-4DB2-BD59-A6C34878D82A}">
                    <a16:rowId xmlns:a16="http://schemas.microsoft.com/office/drawing/2014/main" val="1012869666"/>
                  </a:ext>
                </a:extLst>
              </a:tr>
              <a:tr h="560349">
                <a:tc>
                  <a:txBody>
                    <a:bodyPr/>
                    <a:lstStyle/>
                    <a:p>
                      <a:pPr algn="ctr" fontAlgn="b"/>
                      <a:r>
                        <a:rPr lang="fr-FR" sz="1500" b="1" u="none" strike="noStrike" dirty="0">
                          <a:solidFill>
                            <a:schemeClr val="accent6">
                              <a:lumMod val="75000"/>
                            </a:schemeClr>
                          </a:solidFill>
                          <a:effectLst/>
                        </a:rPr>
                        <a:t>Reprise ou réadmission ou mise à jour</a:t>
                      </a:r>
                      <a:endParaRPr lang="fr-FR" sz="1500" b="1" i="0" u="none" strike="noStrike" dirty="0">
                        <a:solidFill>
                          <a:schemeClr val="accent6">
                            <a:lumMod val="75000"/>
                          </a:schemeClr>
                        </a:solidFill>
                        <a:effectLst/>
                        <a:latin typeface="Arial" panose="020B0604020202020204" pitchFamily="34" charset="0"/>
                      </a:endParaRPr>
                    </a:p>
                  </a:txBody>
                  <a:tcPr marL="7592" marR="7592" marT="7592" marB="0" anchor="ctr">
                    <a:noFill/>
                  </a:tcPr>
                </a:tc>
                <a:tc>
                  <a:txBody>
                    <a:bodyPr/>
                    <a:lstStyle/>
                    <a:p>
                      <a:pPr algn="ctr" fontAlgn="ctr"/>
                      <a:r>
                        <a:rPr lang="fr-FR" sz="1400" b="1" u="none" strike="noStrike" dirty="0">
                          <a:solidFill>
                            <a:schemeClr val="accent6">
                              <a:lumMod val="75000"/>
                            </a:schemeClr>
                          </a:solidFill>
                          <a:effectLst/>
                        </a:rPr>
                        <a:t>3</a:t>
                      </a:r>
                      <a:endParaRPr lang="fr-FR" sz="1400" b="1" i="0" u="none" strike="noStrike" dirty="0">
                        <a:solidFill>
                          <a:schemeClr val="accent6">
                            <a:lumMod val="75000"/>
                          </a:schemeClr>
                        </a:solidFill>
                        <a:effectLst/>
                        <a:latin typeface="Arial" panose="020B0604020202020204" pitchFamily="34" charset="0"/>
                      </a:endParaRPr>
                    </a:p>
                  </a:txBody>
                  <a:tcPr marL="7592" marR="7592" marT="7592" marB="0" anchor="ctr">
                    <a:noFill/>
                  </a:tcPr>
                </a:tc>
                <a:tc>
                  <a:txBody>
                    <a:bodyPr/>
                    <a:lstStyle/>
                    <a:p>
                      <a:pPr algn="ctr" fontAlgn="ctr"/>
                      <a:r>
                        <a:rPr lang="fr-FR" sz="1400" b="1" u="none" strike="noStrike" dirty="0">
                          <a:solidFill>
                            <a:schemeClr val="accent6">
                              <a:lumMod val="75000"/>
                            </a:schemeClr>
                          </a:solidFill>
                          <a:effectLst/>
                        </a:rPr>
                        <a:t>6</a:t>
                      </a:r>
                      <a:endParaRPr lang="fr-FR" sz="1400" b="1" i="0" u="none" strike="noStrike" dirty="0">
                        <a:solidFill>
                          <a:schemeClr val="accent6">
                            <a:lumMod val="75000"/>
                          </a:schemeClr>
                        </a:solidFill>
                        <a:effectLst/>
                        <a:latin typeface="Arial" panose="020B0604020202020204" pitchFamily="34" charset="0"/>
                      </a:endParaRPr>
                    </a:p>
                  </a:txBody>
                  <a:tcPr marL="7592" marR="7592" marT="7592" marB="0" anchor="ctr">
                    <a:noFill/>
                  </a:tcPr>
                </a:tc>
                <a:tc>
                  <a:txBody>
                    <a:bodyPr/>
                    <a:lstStyle/>
                    <a:p>
                      <a:pPr algn="ctr" fontAlgn="ctr"/>
                      <a:r>
                        <a:rPr lang="fr-FR" sz="1400" b="1" u="none" strike="noStrike" dirty="0">
                          <a:solidFill>
                            <a:schemeClr val="accent6">
                              <a:lumMod val="75000"/>
                            </a:schemeClr>
                          </a:solidFill>
                          <a:effectLst/>
                        </a:rPr>
                        <a:t>13</a:t>
                      </a:r>
                      <a:endParaRPr lang="fr-FR" sz="1400" b="1" i="0" u="none" strike="noStrike" dirty="0">
                        <a:solidFill>
                          <a:schemeClr val="accent6">
                            <a:lumMod val="75000"/>
                          </a:schemeClr>
                        </a:solidFill>
                        <a:effectLst/>
                        <a:latin typeface="Arial" panose="020B0604020202020204" pitchFamily="34" charset="0"/>
                      </a:endParaRPr>
                    </a:p>
                  </a:txBody>
                  <a:tcPr marL="7592" marR="7592" marT="7592" marB="0" anchor="ctr">
                    <a:noFill/>
                  </a:tcPr>
                </a:tc>
                <a:tc>
                  <a:txBody>
                    <a:bodyPr/>
                    <a:lstStyle/>
                    <a:p>
                      <a:pPr algn="ctr" fontAlgn="ctr"/>
                      <a:r>
                        <a:rPr lang="fr-FR" sz="1400" b="1" u="none" strike="noStrike" dirty="0">
                          <a:solidFill>
                            <a:schemeClr val="accent6">
                              <a:lumMod val="75000"/>
                            </a:schemeClr>
                          </a:solidFill>
                          <a:effectLst/>
                        </a:rPr>
                        <a:t>9</a:t>
                      </a:r>
                      <a:endParaRPr lang="fr-FR" sz="1400" b="1" i="0" u="none" strike="noStrike" dirty="0">
                        <a:solidFill>
                          <a:schemeClr val="accent6">
                            <a:lumMod val="75000"/>
                          </a:schemeClr>
                        </a:solidFill>
                        <a:effectLst/>
                        <a:latin typeface="Arial" panose="020B0604020202020204" pitchFamily="34" charset="0"/>
                      </a:endParaRPr>
                    </a:p>
                  </a:txBody>
                  <a:tcPr marL="7592" marR="7592" marT="7592" marB="0" anchor="ctr">
                    <a:noFill/>
                  </a:tcPr>
                </a:tc>
                <a:tc>
                  <a:txBody>
                    <a:bodyPr/>
                    <a:lstStyle/>
                    <a:p>
                      <a:pPr algn="ctr" fontAlgn="ctr"/>
                      <a:r>
                        <a:rPr lang="fr-FR" sz="1400" b="1" u="none" strike="noStrike" dirty="0">
                          <a:solidFill>
                            <a:schemeClr val="accent6">
                              <a:lumMod val="75000"/>
                            </a:schemeClr>
                          </a:solidFill>
                          <a:effectLst/>
                        </a:rPr>
                        <a:t>10</a:t>
                      </a:r>
                      <a:endParaRPr lang="fr-FR" sz="1400" b="1" i="0" u="none" strike="noStrike" dirty="0">
                        <a:solidFill>
                          <a:schemeClr val="accent6">
                            <a:lumMod val="75000"/>
                          </a:schemeClr>
                        </a:solidFill>
                        <a:effectLst/>
                        <a:latin typeface="Arial" panose="020B0604020202020204" pitchFamily="34" charset="0"/>
                      </a:endParaRPr>
                    </a:p>
                  </a:txBody>
                  <a:tcPr marL="7592" marR="7592" marT="7592" marB="0" anchor="ctr">
                    <a:noFill/>
                  </a:tcPr>
                </a:tc>
                <a:tc>
                  <a:txBody>
                    <a:bodyPr/>
                    <a:lstStyle/>
                    <a:p>
                      <a:pPr algn="ctr" fontAlgn="ctr"/>
                      <a:r>
                        <a:rPr lang="fr-FR" sz="1400" b="1" i="0" u="none" strike="noStrike" dirty="0">
                          <a:solidFill>
                            <a:schemeClr val="accent6">
                              <a:lumMod val="75000"/>
                            </a:schemeClr>
                          </a:solidFill>
                          <a:effectLst/>
                          <a:latin typeface="+mn-lt"/>
                        </a:rPr>
                        <a:t>16</a:t>
                      </a:r>
                    </a:p>
                  </a:txBody>
                  <a:tcPr marL="7592" marR="7592" marT="7592" marB="0" anchor="ctr">
                    <a:noFill/>
                  </a:tcPr>
                </a:tc>
                <a:extLst>
                  <a:ext uri="{0D108BD9-81ED-4DB2-BD59-A6C34878D82A}">
                    <a16:rowId xmlns:a16="http://schemas.microsoft.com/office/drawing/2014/main" val="3805413045"/>
                  </a:ext>
                </a:extLst>
              </a:tr>
              <a:tr h="284469">
                <a:tc>
                  <a:txBody>
                    <a:bodyPr/>
                    <a:lstStyle/>
                    <a:p>
                      <a:pPr algn="ctr" fontAlgn="b"/>
                      <a:r>
                        <a:rPr lang="fr-FR" sz="1500" b="1" u="none" strike="noStrike">
                          <a:solidFill>
                            <a:schemeClr val="accent6">
                              <a:lumMod val="75000"/>
                            </a:schemeClr>
                          </a:solidFill>
                          <a:effectLst/>
                        </a:rPr>
                        <a:t>Conseil juridique</a:t>
                      </a:r>
                      <a:endParaRPr lang="fr-FR" sz="1500" b="1" i="0" u="none" strike="noStrike">
                        <a:solidFill>
                          <a:schemeClr val="accent6">
                            <a:lumMod val="75000"/>
                          </a:schemeClr>
                        </a:solidFill>
                        <a:effectLst/>
                        <a:latin typeface="Arial" panose="020B0604020202020204" pitchFamily="34" charset="0"/>
                      </a:endParaRPr>
                    </a:p>
                  </a:txBody>
                  <a:tcPr marL="7592" marR="7592" marT="7592" marB="0" anchor="ctr">
                    <a:noFill/>
                  </a:tcPr>
                </a:tc>
                <a:tc>
                  <a:txBody>
                    <a:bodyPr/>
                    <a:lstStyle/>
                    <a:p>
                      <a:pPr algn="ctr" fontAlgn="ctr"/>
                      <a:r>
                        <a:rPr lang="fr-FR" sz="1400" b="1" u="none" strike="noStrike" dirty="0">
                          <a:solidFill>
                            <a:schemeClr val="accent6">
                              <a:lumMod val="75000"/>
                            </a:schemeClr>
                          </a:solidFill>
                          <a:effectLst/>
                        </a:rPr>
                        <a:t>0</a:t>
                      </a:r>
                      <a:endParaRPr lang="fr-FR" sz="1400" b="1" i="0" u="none" strike="noStrike" dirty="0">
                        <a:solidFill>
                          <a:schemeClr val="accent6">
                            <a:lumMod val="75000"/>
                          </a:schemeClr>
                        </a:solidFill>
                        <a:effectLst/>
                        <a:latin typeface="Arial" panose="020B0604020202020204" pitchFamily="34" charset="0"/>
                      </a:endParaRPr>
                    </a:p>
                  </a:txBody>
                  <a:tcPr marL="7592" marR="7592" marT="7592" marB="0" anchor="ctr">
                    <a:noFill/>
                  </a:tcPr>
                </a:tc>
                <a:tc>
                  <a:txBody>
                    <a:bodyPr/>
                    <a:lstStyle/>
                    <a:p>
                      <a:pPr algn="ctr" fontAlgn="ctr"/>
                      <a:r>
                        <a:rPr lang="fr-FR" sz="1400" b="1" u="none" strike="noStrike">
                          <a:solidFill>
                            <a:schemeClr val="accent6">
                              <a:lumMod val="75000"/>
                            </a:schemeClr>
                          </a:solidFill>
                          <a:effectLst/>
                        </a:rPr>
                        <a:t>0</a:t>
                      </a:r>
                      <a:endParaRPr lang="fr-FR" sz="1400" b="1" i="0" u="none" strike="noStrike">
                        <a:solidFill>
                          <a:schemeClr val="accent6">
                            <a:lumMod val="75000"/>
                          </a:schemeClr>
                        </a:solidFill>
                        <a:effectLst/>
                        <a:latin typeface="Arial" panose="020B0604020202020204" pitchFamily="34" charset="0"/>
                      </a:endParaRPr>
                    </a:p>
                  </a:txBody>
                  <a:tcPr marL="7592" marR="7592" marT="7592" marB="0" anchor="ctr">
                    <a:noFill/>
                  </a:tcPr>
                </a:tc>
                <a:tc>
                  <a:txBody>
                    <a:bodyPr/>
                    <a:lstStyle/>
                    <a:p>
                      <a:pPr algn="ctr" fontAlgn="ctr"/>
                      <a:r>
                        <a:rPr lang="fr-FR" sz="1400" b="1" u="none" strike="noStrike">
                          <a:solidFill>
                            <a:schemeClr val="accent6">
                              <a:lumMod val="75000"/>
                            </a:schemeClr>
                          </a:solidFill>
                          <a:effectLst/>
                        </a:rPr>
                        <a:t>0</a:t>
                      </a:r>
                      <a:endParaRPr lang="fr-FR" sz="1400" b="1" i="0" u="none" strike="noStrike">
                        <a:solidFill>
                          <a:schemeClr val="accent6">
                            <a:lumMod val="75000"/>
                          </a:schemeClr>
                        </a:solidFill>
                        <a:effectLst/>
                        <a:latin typeface="Arial" panose="020B0604020202020204" pitchFamily="34" charset="0"/>
                      </a:endParaRPr>
                    </a:p>
                  </a:txBody>
                  <a:tcPr marL="7592" marR="7592" marT="7592" marB="0" anchor="ctr">
                    <a:noFill/>
                  </a:tcPr>
                </a:tc>
                <a:tc>
                  <a:txBody>
                    <a:bodyPr/>
                    <a:lstStyle/>
                    <a:p>
                      <a:pPr algn="ctr" fontAlgn="ctr"/>
                      <a:r>
                        <a:rPr lang="fr-FR" sz="1400" b="1" u="none" strike="noStrike">
                          <a:solidFill>
                            <a:schemeClr val="accent6">
                              <a:lumMod val="75000"/>
                            </a:schemeClr>
                          </a:solidFill>
                          <a:effectLst/>
                        </a:rPr>
                        <a:t>4</a:t>
                      </a:r>
                      <a:endParaRPr lang="fr-FR" sz="1400" b="1" i="0" u="none" strike="noStrike">
                        <a:solidFill>
                          <a:schemeClr val="accent6">
                            <a:lumMod val="75000"/>
                          </a:schemeClr>
                        </a:solidFill>
                        <a:effectLst/>
                        <a:latin typeface="Arial" panose="020B0604020202020204" pitchFamily="34" charset="0"/>
                      </a:endParaRPr>
                    </a:p>
                  </a:txBody>
                  <a:tcPr marL="7592" marR="7592" marT="7592" marB="0" anchor="ctr">
                    <a:noFill/>
                  </a:tcPr>
                </a:tc>
                <a:tc>
                  <a:txBody>
                    <a:bodyPr/>
                    <a:lstStyle/>
                    <a:p>
                      <a:pPr algn="ctr" fontAlgn="ctr"/>
                      <a:r>
                        <a:rPr lang="fr-FR" sz="1400" b="1" u="none" strike="noStrike" dirty="0">
                          <a:solidFill>
                            <a:schemeClr val="accent6">
                              <a:lumMod val="75000"/>
                            </a:schemeClr>
                          </a:solidFill>
                          <a:effectLst/>
                        </a:rPr>
                        <a:t>0</a:t>
                      </a:r>
                      <a:endParaRPr lang="fr-FR" sz="1400" b="1" i="0" u="none" strike="noStrike" dirty="0">
                        <a:solidFill>
                          <a:schemeClr val="accent6">
                            <a:lumMod val="75000"/>
                          </a:schemeClr>
                        </a:solidFill>
                        <a:effectLst/>
                        <a:latin typeface="Arial" panose="020B0604020202020204" pitchFamily="34" charset="0"/>
                      </a:endParaRPr>
                    </a:p>
                  </a:txBody>
                  <a:tcPr marL="7592" marR="7592" marT="7592" marB="0" anchor="ctr">
                    <a:noFill/>
                  </a:tcPr>
                </a:tc>
                <a:tc>
                  <a:txBody>
                    <a:bodyPr/>
                    <a:lstStyle/>
                    <a:p>
                      <a:pPr algn="ctr" fontAlgn="ctr"/>
                      <a:r>
                        <a:rPr lang="fr-FR" sz="1400" b="1" i="0" u="none" strike="noStrike" dirty="0">
                          <a:solidFill>
                            <a:schemeClr val="accent6">
                              <a:lumMod val="75000"/>
                            </a:schemeClr>
                          </a:solidFill>
                          <a:effectLst/>
                          <a:latin typeface="+mn-lt"/>
                        </a:rPr>
                        <a:t>0</a:t>
                      </a:r>
                    </a:p>
                  </a:txBody>
                  <a:tcPr marL="7592" marR="7592" marT="7592" marB="0" anchor="ctr">
                    <a:noFill/>
                  </a:tcPr>
                </a:tc>
                <a:extLst>
                  <a:ext uri="{0D108BD9-81ED-4DB2-BD59-A6C34878D82A}">
                    <a16:rowId xmlns:a16="http://schemas.microsoft.com/office/drawing/2014/main" val="4253540763"/>
                  </a:ext>
                </a:extLst>
              </a:tr>
              <a:tr h="284469">
                <a:tc>
                  <a:txBody>
                    <a:bodyPr/>
                    <a:lstStyle/>
                    <a:p>
                      <a:pPr algn="ctr" fontAlgn="b"/>
                      <a:r>
                        <a:rPr lang="fr-FR" sz="1500" b="1" u="none" strike="noStrike" dirty="0">
                          <a:solidFill>
                            <a:schemeClr val="bg1"/>
                          </a:solidFill>
                          <a:effectLst/>
                        </a:rPr>
                        <a:t>Total</a:t>
                      </a:r>
                      <a:endParaRPr lang="fr-FR" sz="1500" b="1" i="0" u="none" strike="noStrike" dirty="0">
                        <a:solidFill>
                          <a:schemeClr val="bg1"/>
                        </a:solidFill>
                        <a:effectLst/>
                        <a:latin typeface="Arial" panose="020B0604020202020204" pitchFamily="34" charset="0"/>
                      </a:endParaRPr>
                    </a:p>
                  </a:txBody>
                  <a:tcPr marL="7592" marR="7592" marT="7592" marB="0" anchor="ctr">
                    <a:solidFill>
                      <a:schemeClr val="accent6">
                        <a:lumMod val="50000"/>
                      </a:schemeClr>
                    </a:solidFill>
                  </a:tcPr>
                </a:tc>
                <a:tc>
                  <a:txBody>
                    <a:bodyPr/>
                    <a:lstStyle/>
                    <a:p>
                      <a:pPr algn="ctr" fontAlgn="ctr"/>
                      <a:r>
                        <a:rPr lang="fr-FR" sz="1600" b="1" u="none" strike="noStrike" dirty="0">
                          <a:solidFill>
                            <a:schemeClr val="bg1"/>
                          </a:solidFill>
                          <a:effectLst/>
                        </a:rPr>
                        <a:t>152</a:t>
                      </a:r>
                      <a:endParaRPr lang="fr-FR" sz="1600" b="1" i="0" u="none" strike="noStrike" dirty="0">
                        <a:solidFill>
                          <a:schemeClr val="bg1"/>
                        </a:solidFill>
                        <a:effectLst/>
                        <a:latin typeface="Arial" panose="020B0604020202020204" pitchFamily="34" charset="0"/>
                      </a:endParaRPr>
                    </a:p>
                  </a:txBody>
                  <a:tcPr marL="7592" marR="7592" marT="7592" marB="0" anchor="ctr">
                    <a:solidFill>
                      <a:schemeClr val="accent6">
                        <a:lumMod val="50000"/>
                      </a:schemeClr>
                    </a:solidFill>
                  </a:tcPr>
                </a:tc>
                <a:tc>
                  <a:txBody>
                    <a:bodyPr/>
                    <a:lstStyle/>
                    <a:p>
                      <a:pPr algn="ctr" fontAlgn="ctr"/>
                      <a:r>
                        <a:rPr lang="fr-FR" sz="1600" b="1" u="none" strike="noStrike" dirty="0">
                          <a:solidFill>
                            <a:schemeClr val="bg1"/>
                          </a:solidFill>
                          <a:effectLst/>
                        </a:rPr>
                        <a:t>322</a:t>
                      </a:r>
                      <a:endParaRPr lang="fr-FR" sz="1600" b="1" i="0" u="none" strike="noStrike" dirty="0">
                        <a:solidFill>
                          <a:schemeClr val="bg1"/>
                        </a:solidFill>
                        <a:effectLst/>
                        <a:latin typeface="Arial" panose="020B0604020202020204" pitchFamily="34" charset="0"/>
                      </a:endParaRPr>
                    </a:p>
                  </a:txBody>
                  <a:tcPr marL="7592" marR="7592" marT="7592" marB="0" anchor="ctr">
                    <a:solidFill>
                      <a:schemeClr val="accent6">
                        <a:lumMod val="50000"/>
                      </a:schemeClr>
                    </a:solidFill>
                  </a:tcPr>
                </a:tc>
                <a:tc>
                  <a:txBody>
                    <a:bodyPr/>
                    <a:lstStyle/>
                    <a:p>
                      <a:pPr algn="ctr" fontAlgn="ctr"/>
                      <a:r>
                        <a:rPr lang="fr-FR" sz="1600" b="1" u="none" strike="noStrike" dirty="0">
                          <a:solidFill>
                            <a:schemeClr val="bg1"/>
                          </a:solidFill>
                          <a:effectLst/>
                        </a:rPr>
                        <a:t>377</a:t>
                      </a:r>
                      <a:endParaRPr lang="fr-FR" sz="1600" b="1" i="0" u="none" strike="noStrike" dirty="0">
                        <a:solidFill>
                          <a:schemeClr val="bg1"/>
                        </a:solidFill>
                        <a:effectLst/>
                        <a:latin typeface="Arial" panose="020B0604020202020204" pitchFamily="34" charset="0"/>
                      </a:endParaRPr>
                    </a:p>
                  </a:txBody>
                  <a:tcPr marL="7592" marR="7592" marT="7592" marB="0" anchor="ctr">
                    <a:solidFill>
                      <a:schemeClr val="accent6">
                        <a:lumMod val="50000"/>
                      </a:schemeClr>
                    </a:solidFill>
                  </a:tcPr>
                </a:tc>
                <a:tc>
                  <a:txBody>
                    <a:bodyPr/>
                    <a:lstStyle/>
                    <a:p>
                      <a:pPr algn="ctr" fontAlgn="ctr"/>
                      <a:r>
                        <a:rPr lang="fr-FR" sz="1600" b="1" u="none" strike="noStrike" dirty="0">
                          <a:solidFill>
                            <a:schemeClr val="bg1"/>
                          </a:solidFill>
                          <a:effectLst/>
                        </a:rPr>
                        <a:t>350</a:t>
                      </a:r>
                      <a:endParaRPr lang="fr-FR" sz="1600" b="1" i="0" u="none" strike="noStrike" dirty="0">
                        <a:solidFill>
                          <a:schemeClr val="bg1"/>
                        </a:solidFill>
                        <a:effectLst/>
                        <a:latin typeface="Arial" panose="020B0604020202020204" pitchFamily="34" charset="0"/>
                      </a:endParaRPr>
                    </a:p>
                  </a:txBody>
                  <a:tcPr marL="7592" marR="7592" marT="7592" marB="0" anchor="ctr">
                    <a:solidFill>
                      <a:schemeClr val="accent6">
                        <a:lumMod val="50000"/>
                      </a:schemeClr>
                    </a:solidFill>
                  </a:tcPr>
                </a:tc>
                <a:tc>
                  <a:txBody>
                    <a:bodyPr/>
                    <a:lstStyle/>
                    <a:p>
                      <a:pPr algn="ctr" fontAlgn="ctr"/>
                      <a:r>
                        <a:rPr lang="fr-FR" sz="1600" b="1" u="none" strike="noStrike" dirty="0">
                          <a:solidFill>
                            <a:schemeClr val="bg1"/>
                          </a:solidFill>
                          <a:effectLst/>
                        </a:rPr>
                        <a:t>389</a:t>
                      </a:r>
                      <a:endParaRPr lang="fr-FR" sz="1600" b="1" i="0" u="none" strike="noStrike" dirty="0">
                        <a:solidFill>
                          <a:schemeClr val="bg1"/>
                        </a:solidFill>
                        <a:effectLst/>
                        <a:latin typeface="Arial" panose="020B0604020202020204" pitchFamily="34" charset="0"/>
                      </a:endParaRPr>
                    </a:p>
                  </a:txBody>
                  <a:tcPr marL="7592" marR="7592" marT="7592" marB="0" anchor="ctr">
                    <a:solidFill>
                      <a:schemeClr val="accent6">
                        <a:lumMod val="50000"/>
                      </a:schemeClr>
                    </a:solidFill>
                  </a:tcPr>
                </a:tc>
                <a:tc>
                  <a:txBody>
                    <a:bodyPr/>
                    <a:lstStyle/>
                    <a:p>
                      <a:pPr algn="ctr" fontAlgn="ctr"/>
                      <a:r>
                        <a:rPr lang="fr-FR" sz="1600" b="1" i="0" u="none" strike="noStrike" dirty="0">
                          <a:solidFill>
                            <a:schemeClr val="bg1"/>
                          </a:solidFill>
                          <a:effectLst/>
                          <a:latin typeface="+mn-lt"/>
                        </a:rPr>
                        <a:t>524</a:t>
                      </a:r>
                    </a:p>
                  </a:txBody>
                  <a:tcPr marL="7592" marR="7592" marT="7592" marB="0" anchor="ctr">
                    <a:solidFill>
                      <a:schemeClr val="accent6">
                        <a:lumMod val="50000"/>
                      </a:schemeClr>
                    </a:solidFill>
                  </a:tcPr>
                </a:tc>
                <a:extLst>
                  <a:ext uri="{0D108BD9-81ED-4DB2-BD59-A6C34878D82A}">
                    <a16:rowId xmlns:a16="http://schemas.microsoft.com/office/drawing/2014/main" val="117483334"/>
                  </a:ext>
                </a:extLst>
              </a:tr>
            </a:tbl>
          </a:graphicData>
        </a:graphic>
      </p:graphicFrame>
      <p:sp>
        <p:nvSpPr>
          <p:cNvPr id="5" name="Rectangle 4">
            <a:extLst>
              <a:ext uri="{FF2B5EF4-FFF2-40B4-BE49-F238E27FC236}">
                <a16:creationId xmlns:a16="http://schemas.microsoft.com/office/drawing/2014/main" id="{EE012265-3F4B-4048-B9CC-BB6F4A5458A0}"/>
              </a:ext>
            </a:extLst>
          </p:cNvPr>
          <p:cNvSpPr/>
          <p:nvPr/>
        </p:nvSpPr>
        <p:spPr>
          <a:xfrm>
            <a:off x="243835" y="5784766"/>
            <a:ext cx="11704320" cy="478849"/>
          </a:xfrm>
          <a:prstGeom prst="rect">
            <a:avLst/>
          </a:prstGeom>
          <a:solidFill>
            <a:schemeClr val="accent6">
              <a:lumMod val="40000"/>
              <a:lumOff val="60000"/>
            </a:schemeClr>
          </a:solidFill>
        </p:spPr>
        <p:txBody>
          <a:bodyPr wrap="square">
            <a:spAutoFit/>
          </a:bodyPr>
          <a:lstStyle/>
          <a:p>
            <a:pPr algn="just">
              <a:lnSpc>
                <a:spcPct val="107000"/>
              </a:lnSpc>
              <a:spcAft>
                <a:spcPts val="800"/>
              </a:spcAft>
            </a:pPr>
            <a:r>
              <a:rPr lang="fr-FR" sz="1200" dirty="0">
                <a:latin typeface="Calibri" panose="020F0502020204030204" pitchFamily="34" charset="0"/>
                <a:ea typeface="Calibri" panose="020F0502020204030204" pitchFamily="34" charset="0"/>
                <a:cs typeface="Times New Roman" panose="02020603050405020304" pitchFamily="18" charset="0"/>
              </a:rPr>
              <a:t>L’augmentation du nombre de dossiers chômage est en partie due à la mise en place des ruptures conventionnelles. Cela entraîne plus de simulations, plus de calculs, d’estimations. Elle également due à un nombre de démissions en augmentation.</a:t>
            </a:r>
          </a:p>
        </p:txBody>
      </p:sp>
    </p:spTree>
    <p:extLst>
      <p:ext uri="{BB962C8B-B14F-4D97-AF65-F5344CB8AC3E}">
        <p14:creationId xmlns:p14="http://schemas.microsoft.com/office/powerpoint/2010/main" val="209523587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a:extLst>
              <a:ext uri="{FF2B5EF4-FFF2-40B4-BE49-F238E27FC236}">
                <a16:creationId xmlns:a16="http://schemas.microsoft.com/office/drawing/2014/main" id="{BD0A82D7-D53A-40EB-BCC8-A98927C2A747}"/>
              </a:ext>
            </a:extLst>
          </p:cNvPr>
          <p:cNvGraphicFramePr/>
          <p:nvPr>
            <p:extLst>
              <p:ext uri="{D42A27DB-BD31-4B8C-83A1-F6EECF244321}">
                <p14:modId xmlns:p14="http://schemas.microsoft.com/office/powerpoint/2010/main" val="365259997"/>
              </p:ext>
            </p:extLst>
          </p:nvPr>
        </p:nvGraphicFramePr>
        <p:xfrm>
          <a:off x="451821" y="225911"/>
          <a:ext cx="11406579" cy="6856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633071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3B7B91-C4BD-4FF6-A769-C255518AF72D}"/>
              </a:ext>
            </a:extLst>
          </p:cNvPr>
          <p:cNvSpPr>
            <a:spLocks noGrp="1"/>
          </p:cNvSpPr>
          <p:nvPr>
            <p:ph type="title"/>
          </p:nvPr>
        </p:nvSpPr>
        <p:spPr>
          <a:xfrm>
            <a:off x="838200" y="197181"/>
            <a:ext cx="10515600" cy="1249880"/>
          </a:xfrm>
        </p:spPr>
        <p:txBody>
          <a:bodyPr>
            <a:normAutofit/>
          </a:bodyPr>
          <a:lstStyle/>
          <a:p>
            <a:pPr algn="ctr"/>
            <a:r>
              <a:rPr lang="fr-FR" sz="6000" dirty="0"/>
              <a:t>Service gestion des carrières</a:t>
            </a:r>
          </a:p>
        </p:txBody>
      </p:sp>
      <p:graphicFrame>
        <p:nvGraphicFramePr>
          <p:cNvPr id="3" name="Tableau 2">
            <a:extLst>
              <a:ext uri="{FF2B5EF4-FFF2-40B4-BE49-F238E27FC236}">
                <a16:creationId xmlns:a16="http://schemas.microsoft.com/office/drawing/2014/main" id="{9CABC7F0-53CC-4946-9A88-F3BE1F0CF1EF}"/>
              </a:ext>
            </a:extLst>
          </p:cNvPr>
          <p:cNvGraphicFramePr>
            <a:graphicFrameLocks noGrp="1"/>
          </p:cNvGraphicFramePr>
          <p:nvPr>
            <p:extLst>
              <p:ext uri="{D42A27DB-BD31-4B8C-83A1-F6EECF244321}">
                <p14:modId xmlns:p14="http://schemas.microsoft.com/office/powerpoint/2010/main" val="1911246832"/>
              </p:ext>
            </p:extLst>
          </p:nvPr>
        </p:nvGraphicFramePr>
        <p:xfrm>
          <a:off x="577049" y="1447061"/>
          <a:ext cx="10691998" cy="3057739"/>
        </p:xfrm>
        <a:graphic>
          <a:graphicData uri="http://schemas.openxmlformats.org/drawingml/2006/table">
            <a:tbl>
              <a:tblPr>
                <a:tableStyleId>{5C22544A-7EE6-4342-B048-85BDC9FD1C3A}</a:tableStyleId>
              </a:tblPr>
              <a:tblGrid>
                <a:gridCol w="2597110">
                  <a:extLst>
                    <a:ext uri="{9D8B030D-6E8A-4147-A177-3AD203B41FA5}">
                      <a16:colId xmlns:a16="http://schemas.microsoft.com/office/drawing/2014/main" val="3336961593"/>
                    </a:ext>
                  </a:extLst>
                </a:gridCol>
                <a:gridCol w="674574">
                  <a:extLst>
                    <a:ext uri="{9D8B030D-6E8A-4147-A177-3AD203B41FA5}">
                      <a16:colId xmlns:a16="http://schemas.microsoft.com/office/drawing/2014/main" val="1548483794"/>
                    </a:ext>
                  </a:extLst>
                </a:gridCol>
                <a:gridCol w="674574">
                  <a:extLst>
                    <a:ext uri="{9D8B030D-6E8A-4147-A177-3AD203B41FA5}">
                      <a16:colId xmlns:a16="http://schemas.microsoft.com/office/drawing/2014/main" val="4007565350"/>
                    </a:ext>
                  </a:extLst>
                </a:gridCol>
                <a:gridCol w="674574">
                  <a:extLst>
                    <a:ext uri="{9D8B030D-6E8A-4147-A177-3AD203B41FA5}">
                      <a16:colId xmlns:a16="http://schemas.microsoft.com/office/drawing/2014/main" val="2384333111"/>
                    </a:ext>
                  </a:extLst>
                </a:gridCol>
                <a:gridCol w="674574">
                  <a:extLst>
                    <a:ext uri="{9D8B030D-6E8A-4147-A177-3AD203B41FA5}">
                      <a16:colId xmlns:a16="http://schemas.microsoft.com/office/drawing/2014/main" val="4164813457"/>
                    </a:ext>
                  </a:extLst>
                </a:gridCol>
                <a:gridCol w="674574">
                  <a:extLst>
                    <a:ext uri="{9D8B030D-6E8A-4147-A177-3AD203B41FA5}">
                      <a16:colId xmlns:a16="http://schemas.microsoft.com/office/drawing/2014/main" val="257924742"/>
                    </a:ext>
                  </a:extLst>
                </a:gridCol>
                <a:gridCol w="674574">
                  <a:extLst>
                    <a:ext uri="{9D8B030D-6E8A-4147-A177-3AD203B41FA5}">
                      <a16:colId xmlns:a16="http://schemas.microsoft.com/office/drawing/2014/main" val="2035869692"/>
                    </a:ext>
                  </a:extLst>
                </a:gridCol>
                <a:gridCol w="674574">
                  <a:extLst>
                    <a:ext uri="{9D8B030D-6E8A-4147-A177-3AD203B41FA5}">
                      <a16:colId xmlns:a16="http://schemas.microsoft.com/office/drawing/2014/main" val="138146112"/>
                    </a:ext>
                  </a:extLst>
                </a:gridCol>
                <a:gridCol w="674574">
                  <a:extLst>
                    <a:ext uri="{9D8B030D-6E8A-4147-A177-3AD203B41FA5}">
                      <a16:colId xmlns:a16="http://schemas.microsoft.com/office/drawing/2014/main" val="1537957997"/>
                    </a:ext>
                  </a:extLst>
                </a:gridCol>
                <a:gridCol w="674574">
                  <a:extLst>
                    <a:ext uri="{9D8B030D-6E8A-4147-A177-3AD203B41FA5}">
                      <a16:colId xmlns:a16="http://schemas.microsoft.com/office/drawing/2014/main" val="1350702638"/>
                    </a:ext>
                  </a:extLst>
                </a:gridCol>
                <a:gridCol w="674574">
                  <a:extLst>
                    <a:ext uri="{9D8B030D-6E8A-4147-A177-3AD203B41FA5}">
                      <a16:colId xmlns:a16="http://schemas.microsoft.com/office/drawing/2014/main" val="571642598"/>
                    </a:ext>
                  </a:extLst>
                </a:gridCol>
                <a:gridCol w="674574">
                  <a:extLst>
                    <a:ext uri="{9D8B030D-6E8A-4147-A177-3AD203B41FA5}">
                      <a16:colId xmlns:a16="http://schemas.microsoft.com/office/drawing/2014/main" val="3498646401"/>
                    </a:ext>
                  </a:extLst>
                </a:gridCol>
                <a:gridCol w="674574">
                  <a:extLst>
                    <a:ext uri="{9D8B030D-6E8A-4147-A177-3AD203B41FA5}">
                      <a16:colId xmlns:a16="http://schemas.microsoft.com/office/drawing/2014/main" val="3334586541"/>
                    </a:ext>
                  </a:extLst>
                </a:gridCol>
              </a:tblGrid>
              <a:tr h="389115">
                <a:tc>
                  <a:txBody>
                    <a:bodyPr/>
                    <a:lstStyle/>
                    <a:p>
                      <a:pPr algn="r" fontAlgn="ctr"/>
                      <a:r>
                        <a:rPr lang="fr-FR" sz="1400" u="none" strike="noStrike" dirty="0">
                          <a:effectLst/>
                        </a:rPr>
                        <a:t> </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b="1" u="none" strike="noStrike" dirty="0">
                          <a:effectLst/>
                        </a:rPr>
                        <a:t>2010</a:t>
                      </a:r>
                      <a:endParaRPr lang="fr-FR" sz="1400" b="1"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b="1" u="none" strike="noStrike" dirty="0">
                          <a:effectLst/>
                        </a:rPr>
                        <a:t>2011</a:t>
                      </a:r>
                      <a:endParaRPr lang="fr-FR" sz="1400" b="1"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b="1" u="none" strike="noStrike" dirty="0">
                          <a:effectLst/>
                        </a:rPr>
                        <a:t>2012</a:t>
                      </a:r>
                      <a:endParaRPr lang="fr-FR" sz="1400" b="1"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b="1" u="none" strike="noStrike" dirty="0">
                          <a:effectLst/>
                        </a:rPr>
                        <a:t>2013</a:t>
                      </a:r>
                      <a:endParaRPr lang="fr-FR" sz="1400" b="1"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b="1" u="none" strike="noStrike" dirty="0">
                          <a:effectLst/>
                        </a:rPr>
                        <a:t>2014</a:t>
                      </a:r>
                      <a:endParaRPr lang="fr-FR" sz="1400" b="1"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b="1" u="none" strike="noStrike" dirty="0">
                          <a:effectLst/>
                        </a:rPr>
                        <a:t>2015</a:t>
                      </a:r>
                      <a:endParaRPr lang="fr-FR" sz="1400" b="1"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b="1" u="none" strike="noStrike" dirty="0">
                          <a:effectLst/>
                        </a:rPr>
                        <a:t>2016</a:t>
                      </a:r>
                      <a:endParaRPr lang="fr-FR" sz="1400" b="1"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b="1" u="none" strike="noStrike" dirty="0">
                          <a:effectLst/>
                        </a:rPr>
                        <a:t>2017</a:t>
                      </a:r>
                      <a:endParaRPr lang="fr-FR" sz="1400" b="1"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b="1" u="none" strike="noStrike" dirty="0">
                          <a:effectLst/>
                        </a:rPr>
                        <a:t>2018</a:t>
                      </a:r>
                      <a:endParaRPr lang="fr-FR" sz="1400" b="1"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b="1" u="none" strike="noStrike" dirty="0">
                          <a:effectLst/>
                        </a:rPr>
                        <a:t>2019</a:t>
                      </a:r>
                      <a:endParaRPr lang="fr-FR" sz="1400" b="1"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b="1" u="none" strike="noStrike" dirty="0">
                          <a:effectLst/>
                        </a:rPr>
                        <a:t>2020</a:t>
                      </a:r>
                      <a:endParaRPr lang="fr-FR" sz="1400" b="1"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b="1" i="0" u="none" strike="noStrike" dirty="0">
                          <a:solidFill>
                            <a:srgbClr val="000000"/>
                          </a:solidFill>
                          <a:effectLst/>
                          <a:latin typeface="+mn-lt"/>
                        </a:rPr>
                        <a:t>2021</a:t>
                      </a:r>
                    </a:p>
                  </a:txBody>
                  <a:tcPr marL="7592" marR="7592" marT="7592" marB="0" anchor="ctr">
                    <a:solidFill>
                      <a:schemeClr val="accent6">
                        <a:lumMod val="40000"/>
                        <a:lumOff val="60000"/>
                      </a:schemeClr>
                    </a:solidFill>
                  </a:tcPr>
                </a:tc>
                <a:extLst>
                  <a:ext uri="{0D108BD9-81ED-4DB2-BD59-A6C34878D82A}">
                    <a16:rowId xmlns:a16="http://schemas.microsoft.com/office/drawing/2014/main" val="4279276345"/>
                  </a:ext>
                </a:extLst>
              </a:tr>
              <a:tr h="360000">
                <a:tc>
                  <a:txBody>
                    <a:bodyPr/>
                    <a:lstStyle/>
                    <a:p>
                      <a:pPr algn="l" fontAlgn="b"/>
                      <a:r>
                        <a:rPr lang="fr-FR" sz="1400" b="1" u="none" strike="noStrike" dirty="0">
                          <a:effectLst/>
                        </a:rPr>
                        <a:t>Nombre de dossiers</a:t>
                      </a:r>
                      <a:endParaRPr lang="fr-FR" sz="1400" b="1"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a:effectLst/>
                        </a:rPr>
                        <a:t>7 317</a:t>
                      </a:r>
                      <a:endParaRPr lang="fr-FR" sz="1400" b="0" i="0" u="none" strike="noStrike">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a:effectLst/>
                        </a:rPr>
                        <a:t>7 403</a:t>
                      </a:r>
                      <a:endParaRPr lang="fr-FR" sz="1400" b="0" i="0" u="none" strike="noStrike">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a:effectLst/>
                        </a:rPr>
                        <a:t>7 225</a:t>
                      </a:r>
                      <a:endParaRPr lang="fr-FR" sz="1400" b="0" i="0" u="none" strike="noStrike">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u="none" strike="noStrike">
                          <a:effectLst/>
                        </a:rPr>
                        <a:t>7 578</a:t>
                      </a:r>
                      <a:endParaRPr lang="fr-FR" sz="1400" b="0" i="0" u="none" strike="noStrike">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a:effectLst/>
                        </a:rPr>
                        <a:t>7 467</a:t>
                      </a:r>
                      <a:endParaRPr lang="fr-FR" sz="1400" b="0" i="0" u="none" strike="noStrike">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a:effectLst/>
                        </a:rPr>
                        <a:t>7 386</a:t>
                      </a:r>
                      <a:endParaRPr lang="fr-FR" sz="1400" b="0" i="0" u="none" strike="noStrike">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a:effectLst/>
                        </a:rPr>
                        <a:t>7 783</a:t>
                      </a:r>
                      <a:endParaRPr lang="fr-FR" sz="1400" b="0" i="0" u="none" strike="noStrike">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a:effectLst/>
                        </a:rPr>
                        <a:t>7 318</a:t>
                      </a:r>
                      <a:endParaRPr lang="fr-FR" sz="1400" b="0" i="0" u="none" strike="noStrike">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a:effectLst/>
                        </a:rPr>
                        <a:t>7 336</a:t>
                      </a:r>
                      <a:endParaRPr lang="fr-FR" sz="1400" b="0" i="0" u="none" strike="noStrike">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dirty="0">
                          <a:effectLst/>
                        </a:rPr>
                        <a:t>7 630</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b="0" u="none" strike="noStrike" dirty="0">
                          <a:effectLst/>
                        </a:rPr>
                        <a:t> 7615</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b="1" i="0" u="none" strike="noStrike" dirty="0">
                          <a:solidFill>
                            <a:srgbClr val="000000"/>
                          </a:solidFill>
                          <a:effectLst/>
                          <a:latin typeface="+mn-lt"/>
                        </a:rPr>
                        <a:t>6933</a:t>
                      </a:r>
                    </a:p>
                  </a:txBody>
                  <a:tcPr marL="7592" marR="7592" marT="7592" marB="0" anchor="ctr">
                    <a:solidFill>
                      <a:schemeClr val="accent6">
                        <a:lumMod val="40000"/>
                        <a:lumOff val="60000"/>
                      </a:schemeClr>
                    </a:solidFill>
                  </a:tcPr>
                </a:tc>
                <a:extLst>
                  <a:ext uri="{0D108BD9-81ED-4DB2-BD59-A6C34878D82A}">
                    <a16:rowId xmlns:a16="http://schemas.microsoft.com/office/drawing/2014/main" val="697315820"/>
                  </a:ext>
                </a:extLst>
              </a:tr>
              <a:tr h="360000">
                <a:tc>
                  <a:txBody>
                    <a:bodyPr/>
                    <a:lstStyle/>
                    <a:p>
                      <a:pPr algn="l" fontAlgn="b"/>
                      <a:r>
                        <a:rPr lang="fr-FR" sz="1400" b="1" u="none" strike="noStrike" dirty="0">
                          <a:effectLst/>
                        </a:rPr>
                        <a:t>Nombre d'arrêtés rédigés (CAP inclus)</a:t>
                      </a:r>
                      <a:endParaRPr lang="fr-FR" sz="1400" b="1"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dirty="0">
                          <a:effectLst/>
                        </a:rPr>
                        <a:t>6 176</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dirty="0">
                          <a:effectLst/>
                        </a:rPr>
                        <a:t>4 652</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dirty="0">
                          <a:effectLst/>
                        </a:rPr>
                        <a:t>6 093</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u="none" strike="noStrike" dirty="0">
                          <a:effectLst/>
                        </a:rPr>
                        <a:t>6 050</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dirty="0">
                          <a:effectLst/>
                        </a:rPr>
                        <a:t>12 747</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dirty="0">
                          <a:effectLst/>
                        </a:rPr>
                        <a:t>12 099</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dirty="0">
                          <a:effectLst/>
                        </a:rPr>
                        <a:t>7 872</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dirty="0">
                          <a:effectLst/>
                        </a:rPr>
                        <a:t>14 641</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u="none" strike="noStrike" dirty="0">
                          <a:effectLst/>
                        </a:rPr>
                        <a:t>16 200</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u="none" strike="noStrike" dirty="0">
                          <a:effectLst/>
                        </a:rPr>
                        <a:t>15 024</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b="0" u="none" strike="noStrike" dirty="0">
                          <a:effectLst/>
                        </a:rPr>
                        <a:t>16 194 </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b="1" i="0" u="none" strike="noStrike" dirty="0">
                          <a:solidFill>
                            <a:srgbClr val="000000"/>
                          </a:solidFill>
                          <a:effectLst/>
                          <a:latin typeface="+mn-lt"/>
                        </a:rPr>
                        <a:t>14095</a:t>
                      </a:r>
                    </a:p>
                  </a:txBody>
                  <a:tcPr marL="7592" marR="7592" marT="7592" marB="0" anchor="ctr">
                    <a:solidFill>
                      <a:schemeClr val="accent6">
                        <a:lumMod val="40000"/>
                        <a:lumOff val="60000"/>
                      </a:schemeClr>
                    </a:solidFill>
                  </a:tcPr>
                </a:tc>
                <a:extLst>
                  <a:ext uri="{0D108BD9-81ED-4DB2-BD59-A6C34878D82A}">
                    <a16:rowId xmlns:a16="http://schemas.microsoft.com/office/drawing/2014/main" val="4019874642"/>
                  </a:ext>
                </a:extLst>
              </a:tr>
              <a:tr h="360000">
                <a:tc>
                  <a:txBody>
                    <a:bodyPr/>
                    <a:lstStyle/>
                    <a:p>
                      <a:pPr algn="l" fontAlgn="b"/>
                      <a:r>
                        <a:rPr lang="fr-FR" sz="1400" b="1" u="none" strike="noStrike" dirty="0">
                          <a:effectLst/>
                        </a:rPr>
                        <a:t>Nombre de dossiers passés en CAP</a:t>
                      </a:r>
                      <a:endParaRPr lang="fr-FR" sz="1400" b="1"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dirty="0">
                          <a:effectLst/>
                        </a:rPr>
                        <a:t>4 088</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dirty="0">
                          <a:effectLst/>
                        </a:rPr>
                        <a:t>3 787</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dirty="0">
                          <a:effectLst/>
                        </a:rPr>
                        <a:t>4 217</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u="none" strike="noStrike" dirty="0">
                          <a:effectLst/>
                        </a:rPr>
                        <a:t>4 312</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dirty="0">
                          <a:effectLst/>
                        </a:rPr>
                        <a:t>4 133</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dirty="0">
                          <a:effectLst/>
                        </a:rPr>
                        <a:t>2 954</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dirty="0">
                          <a:effectLst/>
                        </a:rPr>
                        <a:t>4 959</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dirty="0">
                          <a:effectLst/>
                        </a:rPr>
                        <a:t>1 315</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dirty="0">
                          <a:effectLst/>
                        </a:rPr>
                        <a:t>1 733</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dirty="0">
                          <a:effectLst/>
                        </a:rPr>
                        <a:t>1 520</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b="0" u="none" strike="noStrike" dirty="0">
                          <a:effectLst/>
                        </a:rPr>
                        <a:t>647</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b="1" i="0" u="none" strike="noStrike" dirty="0">
                          <a:solidFill>
                            <a:srgbClr val="000000"/>
                          </a:solidFill>
                          <a:effectLst/>
                          <a:latin typeface="+mn-lt"/>
                        </a:rPr>
                        <a:t>11</a:t>
                      </a:r>
                    </a:p>
                  </a:txBody>
                  <a:tcPr marL="7592" marR="7592" marT="7592" marB="0" anchor="ctr">
                    <a:solidFill>
                      <a:srgbClr val="FF0000"/>
                    </a:solidFill>
                  </a:tcPr>
                </a:tc>
                <a:extLst>
                  <a:ext uri="{0D108BD9-81ED-4DB2-BD59-A6C34878D82A}">
                    <a16:rowId xmlns:a16="http://schemas.microsoft.com/office/drawing/2014/main" val="3051223725"/>
                  </a:ext>
                </a:extLst>
              </a:tr>
              <a:tr h="360000">
                <a:tc>
                  <a:txBody>
                    <a:bodyPr/>
                    <a:lstStyle/>
                    <a:p>
                      <a:pPr algn="l" fontAlgn="b"/>
                      <a:r>
                        <a:rPr lang="fr-FR" sz="1400" b="1" u="none" strike="noStrike" dirty="0">
                          <a:effectLst/>
                        </a:rPr>
                        <a:t>Nombre de dossiers CNRACL contrôlés</a:t>
                      </a:r>
                      <a:endParaRPr lang="fr-FR" sz="1400" b="1"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dirty="0">
                          <a:effectLst/>
                        </a:rPr>
                        <a:t>243</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dirty="0">
                          <a:effectLst/>
                        </a:rPr>
                        <a:t>170</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dirty="0">
                          <a:effectLst/>
                        </a:rPr>
                        <a:t>463</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u="none" strike="noStrike" dirty="0">
                          <a:effectLst/>
                        </a:rPr>
                        <a:t>285</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dirty="0">
                          <a:effectLst/>
                        </a:rPr>
                        <a:t>267</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dirty="0">
                          <a:effectLst/>
                        </a:rPr>
                        <a:t>258</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dirty="0">
                          <a:effectLst/>
                        </a:rPr>
                        <a:t>178</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dirty="0">
                          <a:effectLst/>
                        </a:rPr>
                        <a:t>161</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u="none" strike="noStrike" dirty="0">
                          <a:effectLst/>
                        </a:rPr>
                        <a:t>140</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u="none" strike="noStrike" dirty="0">
                          <a:effectLst/>
                        </a:rPr>
                        <a:t>70</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b="0" u="none" strike="noStrike" dirty="0">
                          <a:effectLst/>
                        </a:rPr>
                        <a:t>250</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b="1" i="0" u="none" strike="noStrike" dirty="0">
                          <a:solidFill>
                            <a:srgbClr val="000000"/>
                          </a:solidFill>
                          <a:effectLst/>
                          <a:latin typeface="+mn-lt"/>
                        </a:rPr>
                        <a:t>240</a:t>
                      </a:r>
                    </a:p>
                  </a:txBody>
                  <a:tcPr marL="7592" marR="7592" marT="7592" marB="0" anchor="ctr">
                    <a:solidFill>
                      <a:schemeClr val="accent6">
                        <a:lumMod val="40000"/>
                        <a:lumOff val="60000"/>
                      </a:schemeClr>
                    </a:solidFill>
                  </a:tcPr>
                </a:tc>
                <a:extLst>
                  <a:ext uri="{0D108BD9-81ED-4DB2-BD59-A6C34878D82A}">
                    <a16:rowId xmlns:a16="http://schemas.microsoft.com/office/drawing/2014/main" val="2632001773"/>
                  </a:ext>
                </a:extLst>
              </a:tr>
              <a:tr h="360000">
                <a:tc>
                  <a:txBody>
                    <a:bodyPr/>
                    <a:lstStyle/>
                    <a:p>
                      <a:pPr algn="l" fontAlgn="b"/>
                      <a:r>
                        <a:rPr lang="fr-FR" sz="1400" b="1" u="none" strike="noStrike" dirty="0">
                          <a:effectLst/>
                        </a:rPr>
                        <a:t>Nombre de dossiers chômage </a:t>
                      </a:r>
                      <a:endParaRPr lang="fr-FR" sz="1400" b="1"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dirty="0">
                          <a:effectLst/>
                        </a:rPr>
                        <a:t>9</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a:effectLst/>
                        </a:rPr>
                        <a:t>16</a:t>
                      </a:r>
                      <a:endParaRPr lang="fr-FR" sz="1400" b="0" i="0" u="none" strike="noStrike">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a:effectLst/>
                        </a:rPr>
                        <a:t>13</a:t>
                      </a:r>
                      <a:endParaRPr lang="fr-FR" sz="1400" b="0" i="0" u="none" strike="noStrike">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u="none" strike="noStrike">
                          <a:effectLst/>
                        </a:rPr>
                        <a:t>12</a:t>
                      </a:r>
                      <a:endParaRPr lang="fr-FR" sz="1400" b="0" i="0" u="none" strike="noStrike">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a:effectLst/>
                        </a:rPr>
                        <a:t>8</a:t>
                      </a:r>
                      <a:endParaRPr lang="fr-FR" sz="1400" b="0" i="0" u="none" strike="noStrike">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a:effectLst/>
                        </a:rPr>
                        <a:t>15</a:t>
                      </a:r>
                      <a:endParaRPr lang="fr-FR" sz="1400" b="0" i="0" u="none" strike="noStrike">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a:effectLst/>
                        </a:rPr>
                        <a:t>13</a:t>
                      </a:r>
                      <a:endParaRPr lang="fr-FR" sz="1400" b="0" i="0" u="none" strike="noStrike">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a:effectLst/>
                        </a:rPr>
                        <a:t>17</a:t>
                      </a:r>
                      <a:endParaRPr lang="fr-FR" sz="1400" b="0" i="0" u="none" strike="noStrike">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a:effectLst/>
                        </a:rPr>
                        <a:t>18</a:t>
                      </a:r>
                      <a:endParaRPr lang="fr-FR" sz="1400" b="0" i="0" u="none" strike="noStrike">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a:effectLst/>
                        </a:rPr>
                        <a:t>18</a:t>
                      </a:r>
                      <a:endParaRPr lang="fr-FR" sz="1400" b="0" i="0" u="none" strike="noStrike">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marL="0" algn="ctr" defTabSz="914400" rtl="0" eaLnBrk="1" fontAlgn="ctr" latinLnBrk="0" hangingPunct="1"/>
                      <a:r>
                        <a:rPr lang="fr-FR" sz="1400" b="0" u="none" strike="noStrike" kern="1200" dirty="0">
                          <a:solidFill>
                            <a:schemeClr val="dk1"/>
                          </a:solidFill>
                          <a:effectLst/>
                          <a:latin typeface="+mn-lt"/>
                          <a:ea typeface="+mn-ea"/>
                          <a:cs typeface="+mn-cs"/>
                        </a:rPr>
                        <a:t>27</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marL="0" algn="ctr" defTabSz="914400" rtl="0" eaLnBrk="1" fontAlgn="ctr" latinLnBrk="0" hangingPunct="1"/>
                      <a:r>
                        <a:rPr lang="fr-FR" sz="1400" b="1" i="0" u="none" strike="noStrike" dirty="0">
                          <a:solidFill>
                            <a:srgbClr val="000000"/>
                          </a:solidFill>
                          <a:effectLst/>
                          <a:latin typeface="+mn-lt"/>
                        </a:rPr>
                        <a:t>31</a:t>
                      </a:r>
                    </a:p>
                  </a:txBody>
                  <a:tcPr marL="7592" marR="7592" marT="7592" marB="0" anchor="ctr">
                    <a:solidFill>
                      <a:schemeClr val="accent6">
                        <a:lumMod val="40000"/>
                        <a:lumOff val="60000"/>
                      </a:schemeClr>
                    </a:solidFill>
                  </a:tcPr>
                </a:tc>
                <a:extLst>
                  <a:ext uri="{0D108BD9-81ED-4DB2-BD59-A6C34878D82A}">
                    <a16:rowId xmlns:a16="http://schemas.microsoft.com/office/drawing/2014/main" val="460195004"/>
                  </a:ext>
                </a:extLst>
              </a:tr>
              <a:tr h="360000">
                <a:tc>
                  <a:txBody>
                    <a:bodyPr/>
                    <a:lstStyle/>
                    <a:p>
                      <a:pPr algn="l" fontAlgn="b"/>
                      <a:r>
                        <a:rPr lang="fr-FR" sz="1400" b="1" u="none" strike="noStrike" dirty="0">
                          <a:effectLst/>
                        </a:rPr>
                        <a:t>Nombre de conseils de discipline</a:t>
                      </a:r>
                      <a:endParaRPr lang="fr-FR" sz="1400" b="1"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dirty="0">
                          <a:effectLst/>
                        </a:rPr>
                        <a:t>7</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dirty="0">
                          <a:effectLst/>
                        </a:rPr>
                        <a:t>8</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dirty="0">
                          <a:effectLst/>
                        </a:rPr>
                        <a:t>6</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u="none" strike="noStrike">
                          <a:effectLst/>
                        </a:rPr>
                        <a:t>3</a:t>
                      </a:r>
                      <a:endParaRPr lang="fr-FR" sz="1400" b="0" i="0" u="none" strike="noStrike">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a:effectLst/>
                        </a:rPr>
                        <a:t>8*</a:t>
                      </a:r>
                      <a:endParaRPr lang="fr-FR" sz="1400" b="0" i="0" u="none" strike="noStrike">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a:effectLst/>
                        </a:rPr>
                        <a:t>6</a:t>
                      </a:r>
                      <a:endParaRPr lang="fr-FR" sz="1400" b="0" i="0" u="none" strike="noStrike">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a:effectLst/>
                        </a:rPr>
                        <a:t>8</a:t>
                      </a:r>
                      <a:endParaRPr lang="fr-FR" sz="1400" b="0" i="0" u="none" strike="noStrike">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b"/>
                      <a:r>
                        <a:rPr lang="fr-FR" sz="1400" u="none" strike="noStrike">
                          <a:effectLst/>
                        </a:rPr>
                        <a:t>1</a:t>
                      </a:r>
                      <a:endParaRPr lang="fr-FR" sz="1400" b="0" i="0" u="none" strike="noStrike">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u="none" strike="noStrike">
                          <a:effectLst/>
                        </a:rPr>
                        <a:t>7</a:t>
                      </a:r>
                      <a:endParaRPr lang="fr-FR" sz="1400" b="0" i="0" u="none" strike="noStrike">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u="none" strike="noStrike">
                          <a:effectLst/>
                        </a:rPr>
                        <a:t>7</a:t>
                      </a:r>
                      <a:endParaRPr lang="fr-FR" sz="1400" b="0" i="0" u="none" strike="noStrike">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b="0" u="none" strike="noStrike" dirty="0">
                          <a:effectLst/>
                        </a:rPr>
                        <a:t> 2</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b="1" i="0" u="none" strike="noStrike" dirty="0">
                          <a:solidFill>
                            <a:srgbClr val="000000"/>
                          </a:solidFill>
                          <a:effectLst/>
                          <a:latin typeface="+mn-lt"/>
                        </a:rPr>
                        <a:t>7</a:t>
                      </a:r>
                    </a:p>
                  </a:txBody>
                  <a:tcPr marL="7592" marR="7592" marT="7592" marB="0" anchor="ctr">
                    <a:solidFill>
                      <a:schemeClr val="accent6">
                        <a:lumMod val="40000"/>
                        <a:lumOff val="60000"/>
                      </a:schemeClr>
                    </a:solidFill>
                  </a:tcPr>
                </a:tc>
                <a:extLst>
                  <a:ext uri="{0D108BD9-81ED-4DB2-BD59-A6C34878D82A}">
                    <a16:rowId xmlns:a16="http://schemas.microsoft.com/office/drawing/2014/main" val="1582654251"/>
                  </a:ext>
                </a:extLst>
              </a:tr>
              <a:tr h="360000">
                <a:tc>
                  <a:txBody>
                    <a:bodyPr/>
                    <a:lstStyle/>
                    <a:p>
                      <a:pPr algn="l" fontAlgn="ctr"/>
                      <a:r>
                        <a:rPr lang="fr-FR" sz="1400" b="1" u="none" strike="noStrike" dirty="0">
                          <a:effectLst/>
                        </a:rPr>
                        <a:t>Elections professionnelles</a:t>
                      </a:r>
                      <a:endParaRPr lang="fr-FR" sz="1400" b="1"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u="none" strike="noStrike" dirty="0">
                          <a:effectLst/>
                        </a:rPr>
                        <a:t> </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u="none" strike="noStrike" dirty="0">
                          <a:effectLst/>
                        </a:rPr>
                        <a:t> </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u="none" strike="noStrike" dirty="0">
                          <a:effectLst/>
                        </a:rPr>
                        <a:t> </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u="none" strike="noStrike" dirty="0">
                          <a:effectLst/>
                        </a:rPr>
                        <a:t> </a:t>
                      </a:r>
                      <a:endParaRPr lang="fr-FR" sz="1400" b="0"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u="none" strike="noStrike" dirty="0">
                          <a:effectLst/>
                        </a:rPr>
                        <a:t>x</a:t>
                      </a:r>
                      <a:endParaRPr lang="fr-FR" sz="1400" b="1"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u="none" strike="noStrike" dirty="0">
                          <a:effectLst/>
                        </a:rPr>
                        <a:t> </a:t>
                      </a:r>
                      <a:endParaRPr lang="fr-FR" sz="1400" b="1"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u="none" strike="noStrike" dirty="0">
                          <a:effectLst/>
                        </a:rPr>
                        <a:t> </a:t>
                      </a:r>
                      <a:endParaRPr lang="fr-FR" sz="1400" b="1"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u="none" strike="noStrike" dirty="0">
                          <a:effectLst/>
                        </a:rPr>
                        <a:t> </a:t>
                      </a:r>
                      <a:endParaRPr lang="fr-FR" sz="1400" b="1"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u="none" strike="noStrike" dirty="0">
                          <a:effectLst/>
                        </a:rPr>
                        <a:t>x</a:t>
                      </a:r>
                      <a:endParaRPr lang="fr-FR" sz="1400" b="1"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u="none" strike="noStrike" dirty="0">
                          <a:effectLst/>
                        </a:rPr>
                        <a:t> </a:t>
                      </a:r>
                      <a:endParaRPr lang="fr-FR" sz="1400" b="1"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r>
                        <a:rPr lang="fr-FR" sz="1400" b="1" u="none" strike="noStrike" dirty="0">
                          <a:effectLst/>
                        </a:rPr>
                        <a:t> </a:t>
                      </a:r>
                      <a:endParaRPr lang="fr-FR" sz="1400" b="1"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tc>
                  <a:txBody>
                    <a:bodyPr/>
                    <a:lstStyle/>
                    <a:p>
                      <a:pPr algn="ctr" fontAlgn="ctr"/>
                      <a:endParaRPr lang="fr-FR" sz="1400" b="1" i="0" u="none" strike="noStrike" dirty="0">
                        <a:solidFill>
                          <a:srgbClr val="000000"/>
                        </a:solidFill>
                        <a:effectLst/>
                        <a:latin typeface="Arial" panose="020B0604020202020204" pitchFamily="34" charset="0"/>
                      </a:endParaRPr>
                    </a:p>
                  </a:txBody>
                  <a:tcPr marL="7592" marR="7592" marT="7592" marB="0" anchor="ctr">
                    <a:solidFill>
                      <a:schemeClr val="accent6">
                        <a:lumMod val="40000"/>
                        <a:lumOff val="60000"/>
                      </a:schemeClr>
                    </a:solidFill>
                  </a:tcPr>
                </a:tc>
                <a:extLst>
                  <a:ext uri="{0D108BD9-81ED-4DB2-BD59-A6C34878D82A}">
                    <a16:rowId xmlns:a16="http://schemas.microsoft.com/office/drawing/2014/main" val="743056790"/>
                  </a:ext>
                </a:extLst>
              </a:tr>
            </a:tbl>
          </a:graphicData>
        </a:graphic>
      </p:graphicFrame>
      <p:sp>
        <p:nvSpPr>
          <p:cNvPr id="4" name="Rectangle 3">
            <a:extLst>
              <a:ext uri="{FF2B5EF4-FFF2-40B4-BE49-F238E27FC236}">
                <a16:creationId xmlns:a16="http://schemas.microsoft.com/office/drawing/2014/main" id="{F1473068-1185-4815-A966-10F0CA58A5CC}"/>
              </a:ext>
            </a:extLst>
          </p:cNvPr>
          <p:cNvSpPr/>
          <p:nvPr/>
        </p:nvSpPr>
        <p:spPr>
          <a:xfrm>
            <a:off x="534673" y="4730157"/>
            <a:ext cx="10776751" cy="1522596"/>
          </a:xfrm>
          <a:prstGeom prst="rect">
            <a:avLst/>
          </a:prstGeom>
          <a:solidFill>
            <a:schemeClr val="accent5">
              <a:lumMod val="40000"/>
              <a:lumOff val="60000"/>
            </a:schemeClr>
          </a:solidFill>
        </p:spPr>
        <p:txBody>
          <a:bodyPr wrap="square">
            <a:spAutoFit/>
          </a:bodyPr>
          <a:lstStyle/>
          <a:p>
            <a:pPr algn="just">
              <a:lnSpc>
                <a:spcPct val="107000"/>
              </a:lnSpc>
              <a:spcAft>
                <a:spcPts val="800"/>
              </a:spcAft>
            </a:pPr>
            <a:r>
              <a:rPr lang="fr-FR" sz="1400" i="1" dirty="0">
                <a:ea typeface="Calibri" panose="020F0502020204030204" pitchFamily="34" charset="0"/>
                <a:cs typeface="Times New Roman" panose="02020603050405020304" pitchFamily="18" charset="0"/>
              </a:rPr>
              <a:t>Les CAP n’examinent plus les demandes liées aux disponibilités, détachements, mises à disposition.</a:t>
            </a:r>
          </a:p>
          <a:p>
            <a:r>
              <a:rPr lang="fr-FR" sz="1400" i="1" dirty="0"/>
              <a:t>Augmentation importante du suivi et du pré-contrôle des dossiers retraites en amont des départs (Qualification des Comptes Individuels Retraite).</a:t>
            </a:r>
          </a:p>
          <a:p>
            <a:r>
              <a:rPr lang="fr-FR" sz="1400" i="1" dirty="0"/>
              <a:t>Une nouvelle convention signée avec la CNRACL a entraîné une meilleure information auprès des collectivités et une recrudescence des dossiers transmis au CDG par les collectivités.</a:t>
            </a:r>
          </a:p>
          <a:p>
            <a:pPr algn="just">
              <a:lnSpc>
                <a:spcPct val="107000"/>
              </a:lnSpc>
              <a:spcAft>
                <a:spcPts val="800"/>
              </a:spcAft>
            </a:pPr>
            <a:r>
              <a:rPr lang="fr-FR" sz="1400" i="1" dirty="0">
                <a:ea typeface="Calibri" panose="020F0502020204030204" pitchFamily="34" charset="0"/>
                <a:cs typeface="Times New Roman" panose="02020603050405020304" pitchFamily="18" charset="0"/>
              </a:rPr>
              <a:t>L’augmentation du nombre de dossiers chômage est en partie due à la mise en place des ruptures conventionnelles. Cela entraîne plus de simulations, plus de calculs, d’estimations.</a:t>
            </a:r>
          </a:p>
        </p:txBody>
      </p:sp>
    </p:spTree>
    <p:extLst>
      <p:ext uri="{BB962C8B-B14F-4D97-AF65-F5344CB8AC3E}">
        <p14:creationId xmlns:p14="http://schemas.microsoft.com/office/powerpoint/2010/main" val="18049204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A29552-0C6B-4EE0-80AB-8A249689BFCC}"/>
              </a:ext>
            </a:extLst>
          </p:cNvPr>
          <p:cNvSpPr>
            <a:spLocks noGrp="1"/>
          </p:cNvSpPr>
          <p:nvPr>
            <p:ph type="title"/>
          </p:nvPr>
        </p:nvSpPr>
        <p:spPr>
          <a:xfrm>
            <a:off x="838200" y="115943"/>
            <a:ext cx="10515600" cy="962511"/>
          </a:xfrm>
        </p:spPr>
        <p:txBody>
          <a:bodyPr>
            <a:normAutofit/>
          </a:bodyPr>
          <a:lstStyle/>
          <a:p>
            <a:pPr algn="ctr"/>
            <a:r>
              <a:rPr lang="fr-FR" sz="6000" dirty="0"/>
              <a:t>Service gestion des carrières</a:t>
            </a:r>
          </a:p>
        </p:txBody>
      </p:sp>
      <p:graphicFrame>
        <p:nvGraphicFramePr>
          <p:cNvPr id="7" name="Graphique 6">
            <a:extLst>
              <a:ext uri="{FF2B5EF4-FFF2-40B4-BE49-F238E27FC236}">
                <a16:creationId xmlns:a16="http://schemas.microsoft.com/office/drawing/2014/main" id="{00000000-0008-0000-0000-000020000000}"/>
              </a:ext>
            </a:extLst>
          </p:cNvPr>
          <p:cNvGraphicFramePr>
            <a:graphicFrameLocks/>
          </p:cNvGraphicFramePr>
          <p:nvPr>
            <p:extLst>
              <p:ext uri="{D42A27DB-BD31-4B8C-83A1-F6EECF244321}">
                <p14:modId xmlns:p14="http://schemas.microsoft.com/office/powerpoint/2010/main" val="763889033"/>
              </p:ext>
            </p:extLst>
          </p:nvPr>
        </p:nvGraphicFramePr>
        <p:xfrm>
          <a:off x="1477774" y="1104900"/>
          <a:ext cx="4397071" cy="28850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phique 7">
            <a:extLst>
              <a:ext uri="{FF2B5EF4-FFF2-40B4-BE49-F238E27FC236}">
                <a16:creationId xmlns:a16="http://schemas.microsoft.com/office/drawing/2014/main" id="{00000000-0008-0000-0000-000014000000}"/>
              </a:ext>
            </a:extLst>
          </p:cNvPr>
          <p:cNvGraphicFramePr>
            <a:graphicFrameLocks/>
          </p:cNvGraphicFramePr>
          <p:nvPr>
            <p:extLst>
              <p:ext uri="{D42A27DB-BD31-4B8C-83A1-F6EECF244321}">
                <p14:modId xmlns:p14="http://schemas.microsoft.com/office/powerpoint/2010/main" val="183023089"/>
              </p:ext>
            </p:extLst>
          </p:nvPr>
        </p:nvGraphicFramePr>
        <p:xfrm>
          <a:off x="6011186" y="1078454"/>
          <a:ext cx="4481885" cy="27591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aphique 8">
            <a:extLst>
              <a:ext uri="{FF2B5EF4-FFF2-40B4-BE49-F238E27FC236}">
                <a16:creationId xmlns:a16="http://schemas.microsoft.com/office/drawing/2014/main" id="{00000000-0008-0000-0000-000016000000}"/>
              </a:ext>
            </a:extLst>
          </p:cNvPr>
          <p:cNvGraphicFramePr>
            <a:graphicFrameLocks/>
          </p:cNvGraphicFramePr>
          <p:nvPr>
            <p:extLst>
              <p:ext uri="{D42A27DB-BD31-4B8C-83A1-F6EECF244321}">
                <p14:modId xmlns:p14="http://schemas.microsoft.com/office/powerpoint/2010/main" val="1780640603"/>
              </p:ext>
            </p:extLst>
          </p:nvPr>
        </p:nvGraphicFramePr>
        <p:xfrm>
          <a:off x="1477775" y="4016402"/>
          <a:ext cx="4397070" cy="26148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aphique 9">
            <a:extLst>
              <a:ext uri="{FF2B5EF4-FFF2-40B4-BE49-F238E27FC236}">
                <a16:creationId xmlns:a16="http://schemas.microsoft.com/office/drawing/2014/main" id="{00000000-0008-0000-0000-00001D000000}"/>
              </a:ext>
            </a:extLst>
          </p:cNvPr>
          <p:cNvGraphicFramePr>
            <a:graphicFrameLocks/>
          </p:cNvGraphicFramePr>
          <p:nvPr>
            <p:extLst>
              <p:ext uri="{D42A27DB-BD31-4B8C-83A1-F6EECF244321}">
                <p14:modId xmlns:p14="http://schemas.microsoft.com/office/powerpoint/2010/main" val="2336268101"/>
              </p:ext>
            </p:extLst>
          </p:nvPr>
        </p:nvGraphicFramePr>
        <p:xfrm>
          <a:off x="6011186" y="4016402"/>
          <a:ext cx="4481885" cy="270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45260580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28C022-27AE-4CB6-A4DC-766FD8F7CBA4}"/>
              </a:ext>
            </a:extLst>
          </p:cNvPr>
          <p:cNvSpPr>
            <a:spLocks noGrp="1"/>
          </p:cNvSpPr>
          <p:nvPr>
            <p:ph type="title"/>
          </p:nvPr>
        </p:nvSpPr>
        <p:spPr/>
        <p:txBody>
          <a:bodyPr>
            <a:normAutofit/>
          </a:bodyPr>
          <a:lstStyle/>
          <a:p>
            <a:pPr algn="ctr"/>
            <a:r>
              <a:rPr lang="fr-FR" sz="6000" dirty="0"/>
              <a:t>Service gestion des carrières</a:t>
            </a:r>
          </a:p>
        </p:txBody>
      </p:sp>
      <p:graphicFrame>
        <p:nvGraphicFramePr>
          <p:cNvPr id="6" name="Graphique 5">
            <a:extLst>
              <a:ext uri="{FF2B5EF4-FFF2-40B4-BE49-F238E27FC236}">
                <a16:creationId xmlns:a16="http://schemas.microsoft.com/office/drawing/2014/main" id="{00000000-0008-0000-0000-000025000000}"/>
              </a:ext>
            </a:extLst>
          </p:cNvPr>
          <p:cNvGraphicFramePr>
            <a:graphicFrameLocks/>
          </p:cNvGraphicFramePr>
          <p:nvPr>
            <p:extLst>
              <p:ext uri="{D42A27DB-BD31-4B8C-83A1-F6EECF244321}">
                <p14:modId xmlns:p14="http://schemas.microsoft.com/office/powerpoint/2010/main" val="1380617568"/>
              </p:ext>
            </p:extLst>
          </p:nvPr>
        </p:nvGraphicFramePr>
        <p:xfrm>
          <a:off x="588397" y="2091193"/>
          <a:ext cx="4845169" cy="39040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a:extLst>
              <a:ext uri="{FF2B5EF4-FFF2-40B4-BE49-F238E27FC236}">
                <a16:creationId xmlns:a16="http://schemas.microsoft.com/office/drawing/2014/main" id="{00000000-0008-0000-0000-000026000000}"/>
              </a:ext>
            </a:extLst>
          </p:cNvPr>
          <p:cNvGraphicFramePr>
            <a:graphicFrameLocks/>
          </p:cNvGraphicFramePr>
          <p:nvPr>
            <p:extLst>
              <p:ext uri="{D42A27DB-BD31-4B8C-83A1-F6EECF244321}">
                <p14:modId xmlns:p14="http://schemas.microsoft.com/office/powerpoint/2010/main" val="3626131364"/>
              </p:ext>
            </p:extLst>
          </p:nvPr>
        </p:nvGraphicFramePr>
        <p:xfrm>
          <a:off x="5963477" y="2091192"/>
          <a:ext cx="5064981" cy="39040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6864331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670426-A0C4-4F56-AC31-980D3BFF64D1}"/>
              </a:ext>
            </a:extLst>
          </p:cNvPr>
          <p:cNvSpPr>
            <a:spLocks noGrp="1"/>
          </p:cNvSpPr>
          <p:nvPr>
            <p:ph type="title"/>
          </p:nvPr>
        </p:nvSpPr>
        <p:spPr>
          <a:xfrm>
            <a:off x="838200" y="276225"/>
            <a:ext cx="10515600" cy="1771649"/>
          </a:xfrm>
        </p:spPr>
        <p:txBody>
          <a:bodyPr>
            <a:noAutofit/>
          </a:bodyPr>
          <a:lstStyle/>
          <a:p>
            <a:pPr algn="ctr"/>
            <a:r>
              <a:rPr lang="fr-FR" sz="6000" dirty="0"/>
              <a:t>Service hygiène sécurité</a:t>
            </a:r>
            <a:br>
              <a:rPr lang="fr-FR" sz="6000" dirty="0"/>
            </a:br>
            <a:r>
              <a:rPr lang="fr-FR" sz="6000" dirty="0"/>
              <a:t>et Comité Technique</a:t>
            </a:r>
          </a:p>
        </p:txBody>
      </p:sp>
      <p:graphicFrame>
        <p:nvGraphicFramePr>
          <p:cNvPr id="3" name="Tableau 2">
            <a:extLst>
              <a:ext uri="{FF2B5EF4-FFF2-40B4-BE49-F238E27FC236}">
                <a16:creationId xmlns:a16="http://schemas.microsoft.com/office/drawing/2014/main" id="{D02712A6-6D6F-441F-9C6A-2E67E4A97039}"/>
              </a:ext>
            </a:extLst>
          </p:cNvPr>
          <p:cNvGraphicFramePr>
            <a:graphicFrameLocks noGrp="1"/>
          </p:cNvGraphicFramePr>
          <p:nvPr>
            <p:extLst>
              <p:ext uri="{D42A27DB-BD31-4B8C-83A1-F6EECF244321}">
                <p14:modId xmlns:p14="http://schemas.microsoft.com/office/powerpoint/2010/main" val="1195316113"/>
              </p:ext>
            </p:extLst>
          </p:nvPr>
        </p:nvGraphicFramePr>
        <p:xfrm>
          <a:off x="500932" y="2452688"/>
          <a:ext cx="11076164" cy="3534641"/>
        </p:xfrm>
        <a:graphic>
          <a:graphicData uri="http://schemas.openxmlformats.org/drawingml/2006/table">
            <a:tbl>
              <a:tblPr>
                <a:tableStyleId>{5C22544A-7EE6-4342-B048-85BDC9FD1C3A}</a:tableStyleId>
              </a:tblPr>
              <a:tblGrid>
                <a:gridCol w="2548496">
                  <a:extLst>
                    <a:ext uri="{9D8B030D-6E8A-4147-A177-3AD203B41FA5}">
                      <a16:colId xmlns:a16="http://schemas.microsoft.com/office/drawing/2014/main" val="1613342514"/>
                    </a:ext>
                  </a:extLst>
                </a:gridCol>
                <a:gridCol w="710639">
                  <a:extLst>
                    <a:ext uri="{9D8B030D-6E8A-4147-A177-3AD203B41FA5}">
                      <a16:colId xmlns:a16="http://schemas.microsoft.com/office/drawing/2014/main" val="1219376336"/>
                    </a:ext>
                  </a:extLst>
                </a:gridCol>
                <a:gridCol w="710639">
                  <a:extLst>
                    <a:ext uri="{9D8B030D-6E8A-4147-A177-3AD203B41FA5}">
                      <a16:colId xmlns:a16="http://schemas.microsoft.com/office/drawing/2014/main" val="1330024255"/>
                    </a:ext>
                  </a:extLst>
                </a:gridCol>
                <a:gridCol w="710639">
                  <a:extLst>
                    <a:ext uri="{9D8B030D-6E8A-4147-A177-3AD203B41FA5}">
                      <a16:colId xmlns:a16="http://schemas.microsoft.com/office/drawing/2014/main" val="652058731"/>
                    </a:ext>
                  </a:extLst>
                </a:gridCol>
                <a:gridCol w="710639">
                  <a:extLst>
                    <a:ext uri="{9D8B030D-6E8A-4147-A177-3AD203B41FA5}">
                      <a16:colId xmlns:a16="http://schemas.microsoft.com/office/drawing/2014/main" val="4234250158"/>
                    </a:ext>
                  </a:extLst>
                </a:gridCol>
                <a:gridCol w="710639">
                  <a:extLst>
                    <a:ext uri="{9D8B030D-6E8A-4147-A177-3AD203B41FA5}">
                      <a16:colId xmlns:a16="http://schemas.microsoft.com/office/drawing/2014/main" val="45620694"/>
                    </a:ext>
                  </a:extLst>
                </a:gridCol>
                <a:gridCol w="710639">
                  <a:extLst>
                    <a:ext uri="{9D8B030D-6E8A-4147-A177-3AD203B41FA5}">
                      <a16:colId xmlns:a16="http://schemas.microsoft.com/office/drawing/2014/main" val="1898221381"/>
                    </a:ext>
                  </a:extLst>
                </a:gridCol>
                <a:gridCol w="710639">
                  <a:extLst>
                    <a:ext uri="{9D8B030D-6E8A-4147-A177-3AD203B41FA5}">
                      <a16:colId xmlns:a16="http://schemas.microsoft.com/office/drawing/2014/main" val="3139649093"/>
                    </a:ext>
                  </a:extLst>
                </a:gridCol>
                <a:gridCol w="710639">
                  <a:extLst>
                    <a:ext uri="{9D8B030D-6E8A-4147-A177-3AD203B41FA5}">
                      <a16:colId xmlns:a16="http://schemas.microsoft.com/office/drawing/2014/main" val="2263975764"/>
                    </a:ext>
                  </a:extLst>
                </a:gridCol>
                <a:gridCol w="710639">
                  <a:extLst>
                    <a:ext uri="{9D8B030D-6E8A-4147-A177-3AD203B41FA5}">
                      <a16:colId xmlns:a16="http://schemas.microsoft.com/office/drawing/2014/main" val="461247828"/>
                    </a:ext>
                  </a:extLst>
                </a:gridCol>
                <a:gridCol w="710639">
                  <a:extLst>
                    <a:ext uri="{9D8B030D-6E8A-4147-A177-3AD203B41FA5}">
                      <a16:colId xmlns:a16="http://schemas.microsoft.com/office/drawing/2014/main" val="212934411"/>
                    </a:ext>
                  </a:extLst>
                </a:gridCol>
                <a:gridCol w="710639">
                  <a:extLst>
                    <a:ext uri="{9D8B030D-6E8A-4147-A177-3AD203B41FA5}">
                      <a16:colId xmlns:a16="http://schemas.microsoft.com/office/drawing/2014/main" val="333920734"/>
                    </a:ext>
                  </a:extLst>
                </a:gridCol>
                <a:gridCol w="710639">
                  <a:extLst>
                    <a:ext uri="{9D8B030D-6E8A-4147-A177-3AD203B41FA5}">
                      <a16:colId xmlns:a16="http://schemas.microsoft.com/office/drawing/2014/main" val="3104580981"/>
                    </a:ext>
                  </a:extLst>
                </a:gridCol>
              </a:tblGrid>
              <a:tr h="274031">
                <a:tc>
                  <a:txBody>
                    <a:bodyPr/>
                    <a:lstStyle/>
                    <a:p>
                      <a:pPr algn="l" fontAlgn="ctr"/>
                      <a:r>
                        <a:rPr lang="fr-FR" sz="1400" u="none" strike="noStrike" dirty="0">
                          <a:effectLst/>
                        </a:rPr>
                        <a:t> </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ctr"/>
                      <a:r>
                        <a:rPr lang="fr-FR" sz="1400" u="none" strike="noStrike" kern="1200" dirty="0">
                          <a:solidFill>
                            <a:schemeClr val="dk1"/>
                          </a:solidFill>
                          <a:effectLst/>
                          <a:latin typeface="+mn-lt"/>
                          <a:ea typeface="+mn-ea"/>
                          <a:cs typeface="+mn-cs"/>
                        </a:rPr>
                        <a:t>2010</a:t>
                      </a:r>
                    </a:p>
                  </a:txBody>
                  <a:tcPr marL="7458" marR="7458" marT="7458" marB="0" anchor="ctr">
                    <a:solidFill>
                      <a:schemeClr val="accent6">
                        <a:lumMod val="40000"/>
                        <a:lumOff val="60000"/>
                      </a:schemeClr>
                    </a:solidFill>
                  </a:tcPr>
                </a:tc>
                <a:tc>
                  <a:txBody>
                    <a:bodyPr/>
                    <a:lstStyle/>
                    <a:p>
                      <a:pPr algn="ctr" fontAlgn="ctr"/>
                      <a:r>
                        <a:rPr lang="fr-FR" sz="1400" u="none" strike="noStrike">
                          <a:effectLst/>
                        </a:rPr>
                        <a:t>2011</a:t>
                      </a:r>
                      <a:endParaRPr lang="fr-FR" sz="1400" b="1"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ctr"/>
                      <a:r>
                        <a:rPr lang="fr-FR" sz="1400" u="none" strike="noStrike" dirty="0">
                          <a:effectLst/>
                        </a:rPr>
                        <a:t>2012</a:t>
                      </a:r>
                      <a:endParaRPr lang="fr-FR" sz="1400" b="1"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ctr"/>
                      <a:r>
                        <a:rPr lang="fr-FR" sz="1400" u="none" strike="noStrike" dirty="0">
                          <a:effectLst/>
                        </a:rPr>
                        <a:t>2013</a:t>
                      </a:r>
                      <a:endParaRPr lang="fr-FR" sz="1400" b="1"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ctr"/>
                      <a:r>
                        <a:rPr lang="fr-FR" sz="1400" u="none" strike="noStrike" dirty="0">
                          <a:effectLst/>
                        </a:rPr>
                        <a:t>2014</a:t>
                      </a:r>
                      <a:endParaRPr lang="fr-FR" sz="1400" b="1"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ctr"/>
                      <a:r>
                        <a:rPr lang="fr-FR" sz="1400" u="none" strike="noStrike" dirty="0">
                          <a:effectLst/>
                        </a:rPr>
                        <a:t>2015</a:t>
                      </a:r>
                      <a:endParaRPr lang="fr-FR" sz="1400" b="1"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ctr"/>
                      <a:r>
                        <a:rPr lang="fr-FR" sz="1400" u="none" strike="noStrike" dirty="0">
                          <a:effectLst/>
                        </a:rPr>
                        <a:t>2016</a:t>
                      </a:r>
                      <a:endParaRPr lang="fr-FR" sz="1400" b="1"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ctr"/>
                      <a:r>
                        <a:rPr lang="fr-FR" sz="1400" u="none" strike="noStrike" dirty="0">
                          <a:effectLst/>
                        </a:rPr>
                        <a:t>2017</a:t>
                      </a:r>
                      <a:endParaRPr lang="fr-FR" sz="1400" b="1"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400" u="none" strike="noStrike" kern="1200" dirty="0">
                          <a:solidFill>
                            <a:schemeClr val="dk1"/>
                          </a:solidFill>
                          <a:effectLst/>
                          <a:latin typeface="+mn-lt"/>
                          <a:ea typeface="+mn-ea"/>
                          <a:cs typeface="+mn-cs"/>
                        </a:rPr>
                        <a:t>2018</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400" u="none" strike="noStrike" kern="1200" dirty="0">
                          <a:solidFill>
                            <a:schemeClr val="dk1"/>
                          </a:solidFill>
                          <a:effectLst/>
                          <a:latin typeface="+mn-lt"/>
                          <a:ea typeface="+mn-ea"/>
                          <a:cs typeface="+mn-cs"/>
                        </a:rPr>
                        <a:t>2019</a:t>
                      </a:r>
                    </a:p>
                  </a:txBody>
                  <a:tcPr marL="7458" marR="7458" marT="7458" marB="0" anchor="b">
                    <a:solidFill>
                      <a:schemeClr val="accent6">
                        <a:lumMod val="40000"/>
                        <a:lumOff val="60000"/>
                      </a:schemeClr>
                    </a:solidFill>
                  </a:tcPr>
                </a:tc>
                <a:tc>
                  <a:txBody>
                    <a:bodyPr/>
                    <a:lstStyle/>
                    <a:p>
                      <a:pPr marL="0" algn="ctr" defTabSz="914400" rtl="0" eaLnBrk="1" fontAlgn="ctr" latinLnBrk="0" hangingPunct="1"/>
                      <a:r>
                        <a:rPr lang="fr-FR" sz="1400" u="none" strike="noStrike" kern="1200" dirty="0">
                          <a:solidFill>
                            <a:schemeClr val="dk1"/>
                          </a:solidFill>
                          <a:effectLst/>
                          <a:latin typeface="+mn-lt"/>
                          <a:ea typeface="+mn-ea"/>
                          <a:cs typeface="+mn-cs"/>
                        </a:rPr>
                        <a:t>2020</a:t>
                      </a:r>
                    </a:p>
                  </a:txBody>
                  <a:tcPr marL="7458" marR="7458" marT="7458" marB="0" anchor="b">
                    <a:solidFill>
                      <a:schemeClr val="accent6">
                        <a:lumMod val="40000"/>
                        <a:lumOff val="60000"/>
                      </a:schemeClr>
                    </a:solidFill>
                  </a:tcPr>
                </a:tc>
                <a:tc>
                  <a:txBody>
                    <a:bodyPr/>
                    <a:lstStyle/>
                    <a:p>
                      <a:pPr marL="0" algn="ctr" defTabSz="914400" rtl="0" eaLnBrk="1" fontAlgn="ctr" latinLnBrk="0" hangingPunct="1"/>
                      <a:r>
                        <a:rPr lang="fr-FR" sz="1400" u="none" strike="noStrike" kern="1200" dirty="0">
                          <a:solidFill>
                            <a:schemeClr val="dk1"/>
                          </a:solidFill>
                          <a:effectLst/>
                          <a:latin typeface="+mn-lt"/>
                          <a:ea typeface="+mn-ea"/>
                          <a:cs typeface="+mn-cs"/>
                        </a:rPr>
                        <a:t>2021</a:t>
                      </a:r>
                    </a:p>
                  </a:txBody>
                  <a:tcPr marL="7458" marR="7458" marT="7458" marB="0" anchor="b">
                    <a:solidFill>
                      <a:schemeClr val="accent6">
                        <a:lumMod val="40000"/>
                        <a:lumOff val="60000"/>
                      </a:schemeClr>
                    </a:solidFill>
                  </a:tcPr>
                </a:tc>
                <a:extLst>
                  <a:ext uri="{0D108BD9-81ED-4DB2-BD59-A6C34878D82A}">
                    <a16:rowId xmlns:a16="http://schemas.microsoft.com/office/drawing/2014/main" val="665312898"/>
                  </a:ext>
                </a:extLst>
              </a:tr>
              <a:tr h="274031">
                <a:tc>
                  <a:txBody>
                    <a:bodyPr/>
                    <a:lstStyle/>
                    <a:p>
                      <a:pPr algn="l" fontAlgn="b"/>
                      <a:r>
                        <a:rPr lang="fr-FR" sz="1400" b="1" u="none" strike="noStrike" dirty="0">
                          <a:effectLst/>
                        </a:rPr>
                        <a:t>Nombre de réunions du CT</a:t>
                      </a:r>
                      <a:endParaRPr lang="fr-FR" sz="1400" b="1"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dirty="0">
                          <a:effectLst/>
                        </a:rPr>
                        <a:t>4</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4</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4</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ctr"/>
                      <a:r>
                        <a:rPr lang="fr-FR" sz="1400" u="none" strike="noStrike" dirty="0">
                          <a:effectLst/>
                        </a:rPr>
                        <a:t>4</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4</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7</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dirty="0">
                          <a:effectLst/>
                        </a:rPr>
                        <a:t>5</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7</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9</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8</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b="0" u="none" strike="noStrike" dirty="0">
                          <a:effectLst/>
                        </a:rPr>
                        <a:t>8</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b="1" i="0" u="none" strike="noStrike" dirty="0">
                          <a:solidFill>
                            <a:srgbClr val="000000"/>
                          </a:solidFill>
                          <a:effectLst/>
                          <a:latin typeface="+mn-lt"/>
                        </a:rPr>
                        <a:t>7</a:t>
                      </a:r>
                    </a:p>
                  </a:txBody>
                  <a:tcPr marL="7458" marR="7458" marT="7458" marB="0" anchor="ctr">
                    <a:solidFill>
                      <a:schemeClr val="accent6">
                        <a:lumMod val="40000"/>
                        <a:lumOff val="60000"/>
                      </a:schemeClr>
                    </a:solidFill>
                  </a:tcPr>
                </a:tc>
                <a:extLst>
                  <a:ext uri="{0D108BD9-81ED-4DB2-BD59-A6C34878D82A}">
                    <a16:rowId xmlns:a16="http://schemas.microsoft.com/office/drawing/2014/main" val="3232398472"/>
                  </a:ext>
                </a:extLst>
              </a:tr>
              <a:tr h="274031">
                <a:tc>
                  <a:txBody>
                    <a:bodyPr/>
                    <a:lstStyle/>
                    <a:p>
                      <a:pPr algn="l" fontAlgn="b"/>
                      <a:r>
                        <a:rPr lang="fr-FR" sz="1400" b="1" u="none" strike="noStrike" dirty="0">
                          <a:effectLst/>
                        </a:rPr>
                        <a:t>Nombre de saisines CT/CHSCT</a:t>
                      </a:r>
                      <a:endParaRPr lang="fr-FR" sz="1400" b="1"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 </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dirty="0">
                          <a:effectLst/>
                        </a:rPr>
                        <a:t> </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dirty="0">
                          <a:effectLst/>
                        </a:rPr>
                        <a:t> </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ctr"/>
                      <a:r>
                        <a:rPr lang="fr-FR" sz="1400" u="none" strike="noStrike" dirty="0">
                          <a:effectLst/>
                        </a:rPr>
                        <a:t>561</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696</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596</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413</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374</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504</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320</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b="0" u="none" strike="noStrike" dirty="0">
                          <a:effectLst/>
                        </a:rPr>
                        <a:t>272</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b="1" i="0" u="none" strike="noStrike" dirty="0">
                          <a:solidFill>
                            <a:srgbClr val="000000"/>
                          </a:solidFill>
                          <a:effectLst/>
                          <a:latin typeface="+mn-lt"/>
                        </a:rPr>
                        <a:t>487</a:t>
                      </a:r>
                    </a:p>
                  </a:txBody>
                  <a:tcPr marL="7458" marR="7458" marT="7458" marB="0" anchor="ctr">
                    <a:solidFill>
                      <a:schemeClr val="accent6">
                        <a:lumMod val="40000"/>
                        <a:lumOff val="60000"/>
                      </a:schemeClr>
                    </a:solidFill>
                  </a:tcPr>
                </a:tc>
                <a:extLst>
                  <a:ext uri="{0D108BD9-81ED-4DB2-BD59-A6C34878D82A}">
                    <a16:rowId xmlns:a16="http://schemas.microsoft.com/office/drawing/2014/main" val="3611416740"/>
                  </a:ext>
                </a:extLst>
              </a:tr>
              <a:tr h="538808">
                <a:tc>
                  <a:txBody>
                    <a:bodyPr/>
                    <a:lstStyle/>
                    <a:p>
                      <a:pPr algn="l" fontAlgn="b"/>
                      <a:r>
                        <a:rPr lang="fr-FR" sz="1400" b="1" u="none" strike="noStrike" dirty="0">
                          <a:effectLst/>
                        </a:rPr>
                        <a:t>Nombre de déclarations d'accident de travail</a:t>
                      </a:r>
                      <a:endParaRPr lang="fr-FR" sz="1400" b="1"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89</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85</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87</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ctr"/>
                      <a:r>
                        <a:rPr lang="fr-FR" sz="1400" u="none" strike="noStrike" dirty="0">
                          <a:effectLst/>
                        </a:rPr>
                        <a:t>76</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dirty="0">
                          <a:effectLst/>
                        </a:rPr>
                        <a:t>87</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dirty="0">
                          <a:effectLst/>
                        </a:rPr>
                        <a:t>70</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dirty="0">
                          <a:effectLst/>
                        </a:rPr>
                        <a:t>62</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53</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42</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54</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b="0" u="none" strike="noStrike" dirty="0">
                          <a:effectLst/>
                        </a:rPr>
                        <a:t>31</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b="1" i="0" u="none" strike="noStrike" dirty="0">
                          <a:solidFill>
                            <a:srgbClr val="000000"/>
                          </a:solidFill>
                          <a:effectLst/>
                          <a:latin typeface="+mn-lt"/>
                        </a:rPr>
                        <a:t>32</a:t>
                      </a:r>
                    </a:p>
                  </a:txBody>
                  <a:tcPr marL="7458" marR="7458" marT="7458" marB="0" anchor="ctr">
                    <a:solidFill>
                      <a:schemeClr val="accent6">
                        <a:lumMod val="40000"/>
                        <a:lumOff val="60000"/>
                      </a:schemeClr>
                    </a:solidFill>
                  </a:tcPr>
                </a:tc>
                <a:extLst>
                  <a:ext uri="{0D108BD9-81ED-4DB2-BD59-A6C34878D82A}">
                    <a16:rowId xmlns:a16="http://schemas.microsoft.com/office/drawing/2014/main" val="471526697"/>
                  </a:ext>
                </a:extLst>
              </a:tr>
              <a:tr h="274031">
                <a:tc>
                  <a:txBody>
                    <a:bodyPr/>
                    <a:lstStyle/>
                    <a:p>
                      <a:pPr algn="l" fontAlgn="b"/>
                      <a:r>
                        <a:rPr lang="fr-FR" sz="1400" b="1" u="none" strike="noStrike" dirty="0">
                          <a:effectLst/>
                        </a:rPr>
                        <a:t>Enquête mises à disposition</a:t>
                      </a:r>
                      <a:endParaRPr lang="fr-FR" sz="1400" b="1"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471</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427</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394</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ctr"/>
                      <a:r>
                        <a:rPr lang="fr-FR" sz="1400" u="none" strike="noStrike">
                          <a:effectLst/>
                        </a:rPr>
                        <a:t>377</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387</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385</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dirty="0">
                          <a:effectLst/>
                        </a:rPr>
                        <a:t>266</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dirty="0">
                          <a:effectLst/>
                        </a:rPr>
                        <a:t>190</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185</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170</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b="0" u="none" strike="noStrike" dirty="0">
                          <a:effectLst/>
                        </a:rPr>
                        <a:t>154</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endParaRPr lang="fr-FR" sz="1400" b="1" i="0" u="none" strike="noStrike" dirty="0">
                        <a:solidFill>
                          <a:srgbClr val="000000"/>
                        </a:solidFill>
                        <a:effectLst/>
                        <a:latin typeface="+mn-lt"/>
                      </a:endParaRPr>
                    </a:p>
                  </a:txBody>
                  <a:tcPr marL="7458" marR="7458" marT="7458" marB="0" anchor="ctr">
                    <a:solidFill>
                      <a:schemeClr val="accent6">
                        <a:lumMod val="40000"/>
                        <a:lumOff val="60000"/>
                      </a:schemeClr>
                    </a:solidFill>
                  </a:tcPr>
                </a:tc>
                <a:extLst>
                  <a:ext uri="{0D108BD9-81ED-4DB2-BD59-A6C34878D82A}">
                    <a16:rowId xmlns:a16="http://schemas.microsoft.com/office/drawing/2014/main" val="1099135187"/>
                  </a:ext>
                </a:extLst>
              </a:tr>
              <a:tr h="538808">
                <a:tc>
                  <a:txBody>
                    <a:bodyPr/>
                    <a:lstStyle/>
                    <a:p>
                      <a:pPr algn="l" fontAlgn="b"/>
                      <a:r>
                        <a:rPr lang="fr-FR" sz="1400" b="1" u="none" strike="noStrike" dirty="0">
                          <a:effectLst/>
                        </a:rPr>
                        <a:t>Retour enquête travailleurs handicapés</a:t>
                      </a:r>
                      <a:endParaRPr lang="fr-FR" sz="1400" b="1"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dirty="0">
                          <a:effectLst/>
                        </a:rPr>
                        <a:t>402</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426</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296</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ctr"/>
                      <a:r>
                        <a:rPr lang="fr-FR" sz="1400" u="none" strike="noStrike" dirty="0">
                          <a:effectLst/>
                        </a:rPr>
                        <a:t> </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 </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 </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 </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dirty="0">
                          <a:effectLst/>
                        </a:rPr>
                        <a:t> </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dirty="0">
                          <a:effectLst/>
                        </a:rPr>
                        <a:t> </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 </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b="0" u="none" strike="noStrike" dirty="0">
                          <a:effectLst/>
                        </a:rPr>
                        <a:t> </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endParaRPr lang="fr-FR" sz="1400" b="1" i="0" u="none" strike="noStrike" dirty="0">
                        <a:solidFill>
                          <a:srgbClr val="000000"/>
                        </a:solidFill>
                        <a:effectLst/>
                        <a:latin typeface="+mn-lt"/>
                      </a:endParaRPr>
                    </a:p>
                  </a:txBody>
                  <a:tcPr marL="7458" marR="7458" marT="7458" marB="0" anchor="ctr">
                    <a:solidFill>
                      <a:schemeClr val="accent6">
                        <a:lumMod val="40000"/>
                        <a:lumOff val="60000"/>
                      </a:schemeClr>
                    </a:solidFill>
                  </a:tcPr>
                </a:tc>
                <a:extLst>
                  <a:ext uri="{0D108BD9-81ED-4DB2-BD59-A6C34878D82A}">
                    <a16:rowId xmlns:a16="http://schemas.microsoft.com/office/drawing/2014/main" val="3400578377"/>
                  </a:ext>
                </a:extLst>
              </a:tr>
              <a:tr h="538808">
                <a:tc>
                  <a:txBody>
                    <a:bodyPr/>
                    <a:lstStyle/>
                    <a:p>
                      <a:pPr algn="l" fontAlgn="b"/>
                      <a:r>
                        <a:rPr lang="fr-FR" sz="1400" b="1" u="none" strike="noStrike" dirty="0">
                          <a:effectLst/>
                        </a:rPr>
                        <a:t>Enquête emplois permanents temps NC</a:t>
                      </a:r>
                      <a:endParaRPr lang="fr-FR" sz="1400" b="1"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dirty="0">
                          <a:effectLst/>
                        </a:rPr>
                        <a:t>400</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dirty="0">
                          <a:effectLst/>
                        </a:rPr>
                        <a:t>429</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dirty="0">
                          <a:effectLst/>
                        </a:rPr>
                        <a:t>387</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ctr"/>
                      <a:r>
                        <a:rPr lang="fr-FR" sz="1400" u="none" strike="noStrike" dirty="0">
                          <a:effectLst/>
                        </a:rPr>
                        <a:t>379</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390</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390</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265</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190</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187</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dirty="0">
                          <a:effectLst/>
                        </a:rPr>
                        <a:t>171</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b="0" u="none" strike="noStrike" dirty="0">
                          <a:effectLst/>
                        </a:rPr>
                        <a:t>154</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b="1" i="0" u="none" strike="noStrike" dirty="0">
                          <a:solidFill>
                            <a:srgbClr val="000000"/>
                          </a:solidFill>
                          <a:effectLst/>
                          <a:latin typeface="+mn-lt"/>
                        </a:rPr>
                        <a:t>152</a:t>
                      </a:r>
                    </a:p>
                  </a:txBody>
                  <a:tcPr marL="7458" marR="7458" marT="7458" marB="0" anchor="ctr">
                    <a:solidFill>
                      <a:schemeClr val="accent6">
                        <a:lumMod val="40000"/>
                        <a:lumOff val="60000"/>
                      </a:schemeClr>
                    </a:solidFill>
                  </a:tcPr>
                </a:tc>
                <a:extLst>
                  <a:ext uri="{0D108BD9-81ED-4DB2-BD59-A6C34878D82A}">
                    <a16:rowId xmlns:a16="http://schemas.microsoft.com/office/drawing/2014/main" val="1506376907"/>
                  </a:ext>
                </a:extLst>
              </a:tr>
              <a:tr h="274031">
                <a:tc>
                  <a:txBody>
                    <a:bodyPr/>
                    <a:lstStyle/>
                    <a:p>
                      <a:pPr algn="l" fontAlgn="ctr"/>
                      <a:r>
                        <a:rPr lang="fr-FR" sz="1400" b="1" u="none" strike="noStrike" dirty="0">
                          <a:effectLst/>
                        </a:rPr>
                        <a:t>Retour enquête apprentissage</a:t>
                      </a:r>
                      <a:endParaRPr lang="fr-FR" sz="1400" b="1"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 </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 </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 </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ctr"/>
                      <a:r>
                        <a:rPr lang="fr-FR" sz="1400" u="none" strike="noStrike" dirty="0">
                          <a:effectLst/>
                        </a:rPr>
                        <a:t> </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dirty="0">
                          <a:effectLst/>
                        </a:rPr>
                        <a:t> </a:t>
                      </a:r>
                      <a:endParaRPr lang="fr-FR" sz="1400" b="1"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dirty="0">
                          <a:effectLst/>
                        </a:rPr>
                        <a:t> </a:t>
                      </a:r>
                      <a:endParaRPr lang="fr-FR" sz="1400" b="1"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dirty="0">
                          <a:effectLst/>
                        </a:rPr>
                        <a:t>261</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191</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190</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ctr"/>
                      <a:r>
                        <a:rPr lang="fr-FR" sz="1400" u="none" strike="noStrike" dirty="0">
                          <a:effectLst/>
                        </a:rPr>
                        <a:t>173</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ctr"/>
                      <a:r>
                        <a:rPr lang="fr-FR" sz="1400" b="0" u="none" strike="noStrike" dirty="0">
                          <a:effectLst/>
                        </a:rPr>
                        <a:t>157</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ctr"/>
                      <a:r>
                        <a:rPr lang="fr-FR" sz="1400" b="1" i="0" u="none" strike="noStrike" dirty="0">
                          <a:solidFill>
                            <a:srgbClr val="000000"/>
                          </a:solidFill>
                          <a:effectLst/>
                          <a:latin typeface="+mn-lt"/>
                        </a:rPr>
                        <a:t>153</a:t>
                      </a:r>
                    </a:p>
                  </a:txBody>
                  <a:tcPr marL="7458" marR="7458" marT="7458" marB="0" anchor="ctr">
                    <a:solidFill>
                      <a:schemeClr val="accent6">
                        <a:lumMod val="40000"/>
                        <a:lumOff val="60000"/>
                      </a:schemeClr>
                    </a:solidFill>
                  </a:tcPr>
                </a:tc>
                <a:extLst>
                  <a:ext uri="{0D108BD9-81ED-4DB2-BD59-A6C34878D82A}">
                    <a16:rowId xmlns:a16="http://schemas.microsoft.com/office/drawing/2014/main" val="3214946603"/>
                  </a:ext>
                </a:extLst>
              </a:tr>
              <a:tr h="274031">
                <a:tc>
                  <a:txBody>
                    <a:bodyPr/>
                    <a:lstStyle/>
                    <a:p>
                      <a:pPr algn="l" fontAlgn="b"/>
                      <a:r>
                        <a:rPr lang="fr-FR" sz="1400" b="1" u="none" strike="noStrike" dirty="0">
                          <a:effectLst/>
                        </a:rPr>
                        <a:t>Visites CHSCT</a:t>
                      </a:r>
                      <a:endParaRPr lang="fr-FR" sz="1400" b="1"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 </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 </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 </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 </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ctr"/>
                      <a:r>
                        <a:rPr lang="fr-FR" sz="1400" u="none" strike="noStrike">
                          <a:effectLst/>
                        </a:rPr>
                        <a:t> </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 </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dirty="0">
                          <a:effectLst/>
                        </a:rPr>
                        <a:t>4</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dirty="0">
                          <a:effectLst/>
                        </a:rPr>
                        <a:t>1</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dirty="0">
                          <a:effectLst/>
                        </a:rPr>
                        <a:t>0</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dirty="0">
                          <a:effectLst/>
                        </a:rPr>
                        <a:t>0</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b="0" u="none" strike="noStrike" dirty="0">
                          <a:effectLst/>
                        </a:rPr>
                        <a:t>0</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b="1" i="0" u="none" strike="noStrike" dirty="0">
                          <a:solidFill>
                            <a:srgbClr val="000000"/>
                          </a:solidFill>
                          <a:effectLst/>
                          <a:latin typeface="+mn-lt"/>
                        </a:rPr>
                        <a:t>0</a:t>
                      </a:r>
                    </a:p>
                  </a:txBody>
                  <a:tcPr marL="7458" marR="7458" marT="7458" marB="0" anchor="ctr">
                    <a:solidFill>
                      <a:schemeClr val="accent6">
                        <a:lumMod val="40000"/>
                        <a:lumOff val="60000"/>
                      </a:schemeClr>
                    </a:solidFill>
                  </a:tcPr>
                </a:tc>
                <a:extLst>
                  <a:ext uri="{0D108BD9-81ED-4DB2-BD59-A6C34878D82A}">
                    <a16:rowId xmlns:a16="http://schemas.microsoft.com/office/drawing/2014/main" val="2852171809"/>
                  </a:ext>
                </a:extLst>
              </a:tr>
              <a:tr h="274031">
                <a:tc>
                  <a:txBody>
                    <a:bodyPr/>
                    <a:lstStyle/>
                    <a:p>
                      <a:pPr algn="l" fontAlgn="ctr"/>
                      <a:r>
                        <a:rPr lang="fr-FR" sz="1400" b="1" u="none" strike="noStrike" dirty="0">
                          <a:effectLst/>
                        </a:rPr>
                        <a:t>Elections professionnelles</a:t>
                      </a:r>
                      <a:endParaRPr lang="fr-FR" sz="1400" b="1"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 </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 </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 </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ctr"/>
                      <a:r>
                        <a:rPr lang="fr-FR" sz="1400" u="none" strike="noStrike">
                          <a:effectLst/>
                        </a:rPr>
                        <a:t> </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x</a:t>
                      </a:r>
                      <a:endParaRPr lang="fr-FR" sz="1400" b="1"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 </a:t>
                      </a:r>
                      <a:endParaRPr lang="fr-FR" sz="1400" b="1"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 </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 </a:t>
                      </a:r>
                      <a:endParaRPr lang="fr-FR" sz="1400" b="0"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a:effectLst/>
                        </a:rPr>
                        <a:t>x</a:t>
                      </a:r>
                      <a:endParaRPr lang="fr-FR" sz="1400" b="1" i="0" u="none" strike="noStrike">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u="none" strike="noStrike" dirty="0">
                          <a:effectLst/>
                        </a:rPr>
                        <a:t> </a:t>
                      </a:r>
                      <a:endParaRPr lang="fr-FR" sz="14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r>
                        <a:rPr lang="fr-FR" sz="1400" b="1" u="none" strike="noStrike" dirty="0">
                          <a:effectLst/>
                        </a:rPr>
                        <a:t> </a:t>
                      </a:r>
                      <a:endParaRPr lang="fr-FR" sz="1400" b="1"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algn="ctr" fontAlgn="b"/>
                      <a:endParaRPr lang="fr-FR" sz="1400" b="1"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extLst>
                  <a:ext uri="{0D108BD9-81ED-4DB2-BD59-A6C34878D82A}">
                    <a16:rowId xmlns:a16="http://schemas.microsoft.com/office/drawing/2014/main" val="200230676"/>
                  </a:ext>
                </a:extLst>
              </a:tr>
            </a:tbl>
          </a:graphicData>
        </a:graphic>
      </p:graphicFrame>
    </p:spTree>
    <p:extLst>
      <p:ext uri="{BB962C8B-B14F-4D97-AF65-F5344CB8AC3E}">
        <p14:creationId xmlns:p14="http://schemas.microsoft.com/office/powerpoint/2010/main" val="149012159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AC88C0-7D11-4BF4-BBEA-3B0BC9D9DBC5}"/>
              </a:ext>
            </a:extLst>
          </p:cNvPr>
          <p:cNvSpPr>
            <a:spLocks noGrp="1"/>
          </p:cNvSpPr>
          <p:nvPr>
            <p:ph type="title"/>
          </p:nvPr>
        </p:nvSpPr>
        <p:spPr>
          <a:xfrm>
            <a:off x="838200" y="503381"/>
            <a:ext cx="10515600" cy="987256"/>
          </a:xfrm>
        </p:spPr>
        <p:txBody>
          <a:bodyPr>
            <a:noAutofit/>
          </a:bodyPr>
          <a:lstStyle/>
          <a:p>
            <a:pPr algn="ctr"/>
            <a:r>
              <a:rPr lang="fr-FR" sz="5400" dirty="0"/>
              <a:t>Service hygiène sécurité et C T</a:t>
            </a:r>
          </a:p>
        </p:txBody>
      </p:sp>
      <p:graphicFrame>
        <p:nvGraphicFramePr>
          <p:cNvPr id="3" name="Tableau 2">
            <a:extLst>
              <a:ext uri="{FF2B5EF4-FFF2-40B4-BE49-F238E27FC236}">
                <a16:creationId xmlns:a16="http://schemas.microsoft.com/office/drawing/2014/main" id="{7888B469-E04E-4D01-9818-EA5A205E9230}"/>
              </a:ext>
            </a:extLst>
          </p:cNvPr>
          <p:cNvGraphicFramePr>
            <a:graphicFrameLocks noGrp="1"/>
          </p:cNvGraphicFramePr>
          <p:nvPr>
            <p:extLst>
              <p:ext uri="{D42A27DB-BD31-4B8C-83A1-F6EECF244321}">
                <p14:modId xmlns:p14="http://schemas.microsoft.com/office/powerpoint/2010/main" val="2296160461"/>
              </p:ext>
            </p:extLst>
          </p:nvPr>
        </p:nvGraphicFramePr>
        <p:xfrm>
          <a:off x="1021976" y="1990165"/>
          <a:ext cx="10515601" cy="4158016"/>
        </p:xfrm>
        <a:graphic>
          <a:graphicData uri="http://schemas.openxmlformats.org/drawingml/2006/table">
            <a:tbl>
              <a:tblPr>
                <a:tableStyleId>{5C22544A-7EE6-4342-B048-85BDC9FD1C3A}</a:tableStyleId>
              </a:tblPr>
              <a:tblGrid>
                <a:gridCol w="5314230">
                  <a:extLst>
                    <a:ext uri="{9D8B030D-6E8A-4147-A177-3AD203B41FA5}">
                      <a16:colId xmlns:a16="http://schemas.microsoft.com/office/drawing/2014/main" val="3565943872"/>
                    </a:ext>
                  </a:extLst>
                </a:gridCol>
                <a:gridCol w="903690">
                  <a:extLst>
                    <a:ext uri="{9D8B030D-6E8A-4147-A177-3AD203B41FA5}">
                      <a16:colId xmlns:a16="http://schemas.microsoft.com/office/drawing/2014/main" val="2752220029"/>
                    </a:ext>
                  </a:extLst>
                </a:gridCol>
                <a:gridCol w="753036">
                  <a:extLst>
                    <a:ext uri="{9D8B030D-6E8A-4147-A177-3AD203B41FA5}">
                      <a16:colId xmlns:a16="http://schemas.microsoft.com/office/drawing/2014/main" val="1209096277"/>
                    </a:ext>
                  </a:extLst>
                </a:gridCol>
                <a:gridCol w="871369">
                  <a:extLst>
                    <a:ext uri="{9D8B030D-6E8A-4147-A177-3AD203B41FA5}">
                      <a16:colId xmlns:a16="http://schemas.microsoft.com/office/drawing/2014/main" val="1137479016"/>
                    </a:ext>
                  </a:extLst>
                </a:gridCol>
                <a:gridCol w="817581">
                  <a:extLst>
                    <a:ext uri="{9D8B030D-6E8A-4147-A177-3AD203B41FA5}">
                      <a16:colId xmlns:a16="http://schemas.microsoft.com/office/drawing/2014/main" val="105768282"/>
                    </a:ext>
                  </a:extLst>
                </a:gridCol>
                <a:gridCol w="720763">
                  <a:extLst>
                    <a:ext uri="{9D8B030D-6E8A-4147-A177-3AD203B41FA5}">
                      <a16:colId xmlns:a16="http://schemas.microsoft.com/office/drawing/2014/main" val="4170191637"/>
                    </a:ext>
                  </a:extLst>
                </a:gridCol>
                <a:gridCol w="1134932">
                  <a:extLst>
                    <a:ext uri="{9D8B030D-6E8A-4147-A177-3AD203B41FA5}">
                      <a16:colId xmlns:a16="http://schemas.microsoft.com/office/drawing/2014/main" val="231769976"/>
                    </a:ext>
                  </a:extLst>
                </a:gridCol>
              </a:tblGrid>
              <a:tr h="341966">
                <a:tc>
                  <a:txBody>
                    <a:bodyPr/>
                    <a:lstStyle/>
                    <a:p>
                      <a:pPr algn="r" fontAlgn="ctr"/>
                      <a:r>
                        <a:rPr lang="fr-FR" sz="1200" u="none" strike="noStrike" dirty="0">
                          <a:effectLst/>
                        </a:rPr>
                        <a:t>  </a:t>
                      </a:r>
                      <a:endParaRPr lang="fr-FR" sz="1200" b="0"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2016</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2017</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a:solidFill>
                            <a:schemeClr val="dk1"/>
                          </a:solidFill>
                          <a:effectLst/>
                          <a:latin typeface="+mn-lt"/>
                          <a:ea typeface="+mn-ea"/>
                          <a:cs typeface="+mn-cs"/>
                        </a:rPr>
                        <a:t>2018</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a:solidFill>
                            <a:schemeClr val="dk1"/>
                          </a:solidFill>
                          <a:effectLst/>
                          <a:latin typeface="+mn-lt"/>
                          <a:ea typeface="+mn-ea"/>
                          <a:cs typeface="+mn-cs"/>
                        </a:rPr>
                        <a:t>2019</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2020</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2021</a:t>
                      </a:r>
                    </a:p>
                  </a:txBody>
                  <a:tcPr marL="7458" marR="7458" marT="7458" marB="0" anchor="ctr">
                    <a:solidFill>
                      <a:schemeClr val="accent6">
                        <a:lumMod val="40000"/>
                        <a:lumOff val="60000"/>
                      </a:schemeClr>
                    </a:solidFill>
                  </a:tcPr>
                </a:tc>
                <a:extLst>
                  <a:ext uri="{0D108BD9-81ED-4DB2-BD59-A6C34878D82A}">
                    <a16:rowId xmlns:a16="http://schemas.microsoft.com/office/drawing/2014/main" val="20358476"/>
                  </a:ext>
                </a:extLst>
              </a:tr>
              <a:tr h="341966">
                <a:tc>
                  <a:txBody>
                    <a:bodyPr/>
                    <a:lstStyle/>
                    <a:p>
                      <a:pPr algn="l" fontAlgn="b"/>
                      <a:r>
                        <a:rPr lang="fr-FR" sz="1200" b="1" u="none" strike="noStrike" dirty="0">
                          <a:effectLst/>
                        </a:rPr>
                        <a:t>Fiches prévention </a:t>
                      </a:r>
                      <a:r>
                        <a:rPr lang="fr-FR" sz="900" b="1" u="none" strike="noStrike" dirty="0">
                          <a:effectLst/>
                        </a:rPr>
                        <a:t>(création)</a:t>
                      </a:r>
                      <a:endParaRPr lang="fr-FR" sz="1200" b="1"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a:solidFill>
                            <a:schemeClr val="dk1"/>
                          </a:solidFill>
                          <a:effectLst/>
                          <a:latin typeface="+mn-lt"/>
                          <a:ea typeface="+mn-ea"/>
                          <a:cs typeface="+mn-cs"/>
                        </a:rPr>
                        <a:t>2</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a:solidFill>
                            <a:schemeClr val="dk1"/>
                          </a:solidFill>
                          <a:effectLst/>
                          <a:latin typeface="+mn-lt"/>
                          <a:ea typeface="+mn-ea"/>
                          <a:cs typeface="+mn-cs"/>
                        </a:rPr>
                        <a:t>1</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a:solidFill>
                            <a:schemeClr val="dk1"/>
                          </a:solidFill>
                          <a:effectLst/>
                          <a:latin typeface="+mn-lt"/>
                          <a:ea typeface="+mn-ea"/>
                          <a:cs typeface="+mn-cs"/>
                        </a:rPr>
                        <a:t>1</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a:solidFill>
                            <a:schemeClr val="dk1"/>
                          </a:solidFill>
                          <a:effectLst/>
                          <a:latin typeface="+mn-lt"/>
                          <a:ea typeface="+mn-ea"/>
                          <a:cs typeface="+mn-cs"/>
                        </a:rPr>
                        <a:t>2</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4</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2</a:t>
                      </a:r>
                    </a:p>
                  </a:txBody>
                  <a:tcPr marL="7458" marR="7458" marT="7458" marB="0" anchor="ctr">
                    <a:solidFill>
                      <a:schemeClr val="accent6">
                        <a:lumMod val="40000"/>
                        <a:lumOff val="60000"/>
                      </a:schemeClr>
                    </a:solidFill>
                  </a:tcPr>
                </a:tc>
                <a:extLst>
                  <a:ext uri="{0D108BD9-81ED-4DB2-BD59-A6C34878D82A}">
                    <a16:rowId xmlns:a16="http://schemas.microsoft.com/office/drawing/2014/main" val="1580240494"/>
                  </a:ext>
                </a:extLst>
              </a:tr>
              <a:tr h="34196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200" b="1" u="none" strike="noStrike" dirty="0">
                          <a:effectLst/>
                        </a:rPr>
                        <a:t>Fiches prévention </a:t>
                      </a:r>
                      <a:r>
                        <a:rPr lang="fr-FR" sz="800" b="1" u="none" strike="noStrike" dirty="0">
                          <a:effectLst/>
                        </a:rPr>
                        <a:t>(</a:t>
                      </a:r>
                      <a:r>
                        <a:rPr lang="fr-FR" sz="800" b="1" u="none" strike="noStrike" dirty="0" err="1">
                          <a:effectLst/>
                        </a:rPr>
                        <a:t>MàJ</a:t>
                      </a:r>
                      <a:r>
                        <a:rPr lang="fr-FR" sz="800" b="1" u="none" strike="noStrike" dirty="0">
                          <a:effectLst/>
                        </a:rPr>
                        <a:t>)</a:t>
                      </a:r>
                      <a:endParaRPr lang="fr-FR" sz="1200" b="1"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endParaRPr lang="fr-FR" sz="1200" u="none" strike="noStrike" kern="1200">
                        <a:solidFill>
                          <a:schemeClr val="dk1"/>
                        </a:solidFill>
                        <a:effectLst/>
                        <a:latin typeface="+mn-lt"/>
                        <a:ea typeface="+mn-ea"/>
                        <a:cs typeface="+mn-cs"/>
                      </a:endParaRP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endParaRPr lang="fr-FR" sz="1200" u="none" strike="noStrike" kern="1200">
                        <a:solidFill>
                          <a:schemeClr val="dk1"/>
                        </a:solidFill>
                        <a:effectLst/>
                        <a:latin typeface="+mn-lt"/>
                        <a:ea typeface="+mn-ea"/>
                        <a:cs typeface="+mn-cs"/>
                      </a:endParaRP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endParaRPr lang="fr-FR" sz="1200" u="none" strike="noStrike" kern="1200">
                        <a:solidFill>
                          <a:schemeClr val="dk1"/>
                        </a:solidFill>
                        <a:effectLst/>
                        <a:latin typeface="+mn-lt"/>
                        <a:ea typeface="+mn-ea"/>
                        <a:cs typeface="+mn-cs"/>
                      </a:endParaRP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endParaRPr lang="fr-FR" sz="1200" u="none" strike="noStrike" kern="1200">
                        <a:solidFill>
                          <a:schemeClr val="dk1"/>
                        </a:solidFill>
                        <a:effectLst/>
                        <a:latin typeface="+mn-lt"/>
                        <a:ea typeface="+mn-ea"/>
                        <a:cs typeface="+mn-cs"/>
                      </a:endParaRP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endParaRPr lang="fr-FR" sz="1200" u="none" strike="noStrike" kern="1200" dirty="0">
                        <a:solidFill>
                          <a:schemeClr val="dk1"/>
                        </a:solidFill>
                        <a:effectLst/>
                        <a:latin typeface="+mn-lt"/>
                        <a:ea typeface="+mn-ea"/>
                        <a:cs typeface="+mn-cs"/>
                      </a:endParaRP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6</a:t>
                      </a:r>
                    </a:p>
                  </a:txBody>
                  <a:tcPr marL="7458" marR="7458" marT="7458" marB="0" anchor="ctr">
                    <a:solidFill>
                      <a:schemeClr val="accent6">
                        <a:lumMod val="40000"/>
                        <a:lumOff val="60000"/>
                      </a:schemeClr>
                    </a:solidFill>
                  </a:tcPr>
                </a:tc>
                <a:extLst>
                  <a:ext uri="{0D108BD9-81ED-4DB2-BD59-A6C34878D82A}">
                    <a16:rowId xmlns:a16="http://schemas.microsoft.com/office/drawing/2014/main" val="3888969810"/>
                  </a:ext>
                </a:extLst>
              </a:tr>
              <a:tr h="372596">
                <a:tc>
                  <a:txBody>
                    <a:bodyPr/>
                    <a:lstStyle/>
                    <a:p>
                      <a:pPr algn="l" fontAlgn="b"/>
                      <a:r>
                        <a:rPr lang="fr-FR" sz="1200" b="1" u="none" strike="noStrike" dirty="0">
                          <a:effectLst/>
                        </a:rPr>
                        <a:t>Documents types  </a:t>
                      </a:r>
                      <a:r>
                        <a:rPr lang="fr-FR" sz="900" b="1" u="none" strike="noStrike" dirty="0">
                          <a:effectLst/>
                        </a:rPr>
                        <a:t>(registres) (création)</a:t>
                      </a:r>
                      <a:endParaRPr lang="fr-FR" sz="1200" b="1"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a:solidFill>
                            <a:schemeClr val="dk1"/>
                          </a:solidFill>
                          <a:effectLst/>
                          <a:latin typeface="+mn-lt"/>
                          <a:ea typeface="+mn-ea"/>
                          <a:cs typeface="+mn-cs"/>
                        </a:rPr>
                        <a:t>0</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a:solidFill>
                            <a:schemeClr val="dk1"/>
                          </a:solidFill>
                          <a:effectLst/>
                          <a:latin typeface="+mn-lt"/>
                          <a:ea typeface="+mn-ea"/>
                          <a:cs typeface="+mn-cs"/>
                        </a:rPr>
                        <a:t>1</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0</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0</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0</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0</a:t>
                      </a:r>
                    </a:p>
                  </a:txBody>
                  <a:tcPr marL="7458" marR="7458" marT="7458" marB="0" anchor="ctr">
                    <a:solidFill>
                      <a:schemeClr val="accent6">
                        <a:lumMod val="40000"/>
                        <a:lumOff val="60000"/>
                      </a:schemeClr>
                    </a:solidFill>
                  </a:tcPr>
                </a:tc>
                <a:extLst>
                  <a:ext uri="{0D108BD9-81ED-4DB2-BD59-A6C34878D82A}">
                    <a16:rowId xmlns:a16="http://schemas.microsoft.com/office/drawing/2014/main" val="2696050026"/>
                  </a:ext>
                </a:extLst>
              </a:tr>
              <a:tr h="365760">
                <a:tc>
                  <a:txBody>
                    <a:bodyPr/>
                    <a:lstStyle/>
                    <a:p>
                      <a:pPr algn="l" fontAlgn="b"/>
                      <a:r>
                        <a:rPr lang="fr-FR" sz="1200" b="1" u="none" strike="noStrike" dirty="0">
                          <a:effectLst/>
                        </a:rPr>
                        <a:t>Circulaires hygiène et sécurité </a:t>
                      </a:r>
                      <a:r>
                        <a:rPr lang="fr-FR" sz="800" b="1" u="none" strike="noStrike" dirty="0">
                          <a:effectLst/>
                        </a:rPr>
                        <a:t>(hors </a:t>
                      </a:r>
                      <a:r>
                        <a:rPr lang="fr-FR" sz="800" b="1" u="none" strike="noStrike" dirty="0" err="1">
                          <a:effectLst/>
                        </a:rPr>
                        <a:t>MàJ</a:t>
                      </a:r>
                      <a:r>
                        <a:rPr lang="fr-FR" sz="800" b="1" u="none" strike="noStrike" dirty="0">
                          <a:effectLst/>
                        </a:rPr>
                        <a:t>)</a:t>
                      </a:r>
                      <a:endParaRPr lang="fr-FR" sz="1200" b="1"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0</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1</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0</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4</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4</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2</a:t>
                      </a:r>
                    </a:p>
                  </a:txBody>
                  <a:tcPr marL="7458" marR="7458" marT="7458" marB="0" anchor="ctr">
                    <a:solidFill>
                      <a:schemeClr val="accent6">
                        <a:lumMod val="40000"/>
                        <a:lumOff val="60000"/>
                      </a:schemeClr>
                    </a:solidFill>
                  </a:tcPr>
                </a:tc>
                <a:extLst>
                  <a:ext uri="{0D108BD9-81ED-4DB2-BD59-A6C34878D82A}">
                    <a16:rowId xmlns:a16="http://schemas.microsoft.com/office/drawing/2014/main" val="1757623711"/>
                  </a:ext>
                </a:extLst>
              </a:tr>
              <a:tr h="341966">
                <a:tc>
                  <a:txBody>
                    <a:bodyPr/>
                    <a:lstStyle/>
                    <a:p>
                      <a:pPr algn="l" fontAlgn="b"/>
                      <a:r>
                        <a:rPr lang="fr-FR" sz="1200" b="1" u="none" strike="noStrike" dirty="0">
                          <a:effectLst/>
                        </a:rPr>
                        <a:t>Intervention diagnostic des locaux</a:t>
                      </a:r>
                      <a:endParaRPr lang="fr-FR" sz="1200" b="1"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2</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0</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a:solidFill>
                            <a:schemeClr val="dk1"/>
                          </a:solidFill>
                          <a:effectLst/>
                          <a:latin typeface="+mn-lt"/>
                          <a:ea typeface="+mn-ea"/>
                          <a:cs typeface="+mn-cs"/>
                        </a:rPr>
                        <a:t>1</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a:solidFill>
                            <a:schemeClr val="dk1"/>
                          </a:solidFill>
                          <a:effectLst/>
                          <a:latin typeface="+mn-lt"/>
                          <a:ea typeface="+mn-ea"/>
                          <a:cs typeface="+mn-cs"/>
                        </a:rPr>
                        <a:t>2</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0</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0</a:t>
                      </a:r>
                    </a:p>
                  </a:txBody>
                  <a:tcPr marL="7458" marR="7458" marT="7458" marB="0" anchor="ctr">
                    <a:solidFill>
                      <a:schemeClr val="accent6">
                        <a:lumMod val="40000"/>
                        <a:lumOff val="60000"/>
                      </a:schemeClr>
                    </a:solidFill>
                  </a:tcPr>
                </a:tc>
                <a:extLst>
                  <a:ext uri="{0D108BD9-81ED-4DB2-BD59-A6C34878D82A}">
                    <a16:rowId xmlns:a16="http://schemas.microsoft.com/office/drawing/2014/main" val="1806298495"/>
                  </a:ext>
                </a:extLst>
              </a:tr>
              <a:tr h="341966">
                <a:tc>
                  <a:txBody>
                    <a:bodyPr/>
                    <a:lstStyle/>
                    <a:p>
                      <a:pPr algn="l" fontAlgn="b"/>
                      <a:r>
                        <a:rPr lang="fr-FR" sz="1200" b="1" u="none" strike="noStrike" dirty="0">
                          <a:effectLst/>
                        </a:rPr>
                        <a:t>Intervention évaluation des risques</a:t>
                      </a:r>
                      <a:endParaRPr lang="fr-FR" sz="1200" b="1"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a:solidFill>
                            <a:schemeClr val="dk1"/>
                          </a:solidFill>
                          <a:effectLst/>
                          <a:latin typeface="+mn-lt"/>
                          <a:ea typeface="+mn-ea"/>
                          <a:cs typeface="+mn-cs"/>
                        </a:rPr>
                        <a:t>0</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0</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0</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a:solidFill>
                            <a:schemeClr val="dk1"/>
                          </a:solidFill>
                          <a:effectLst/>
                          <a:latin typeface="+mn-lt"/>
                          <a:ea typeface="+mn-ea"/>
                          <a:cs typeface="+mn-cs"/>
                        </a:rPr>
                        <a:t>0</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0</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1</a:t>
                      </a:r>
                    </a:p>
                  </a:txBody>
                  <a:tcPr marL="7458" marR="7458" marT="7458" marB="0" anchor="ctr">
                    <a:solidFill>
                      <a:schemeClr val="accent6">
                        <a:lumMod val="40000"/>
                        <a:lumOff val="60000"/>
                      </a:schemeClr>
                    </a:solidFill>
                  </a:tcPr>
                </a:tc>
                <a:extLst>
                  <a:ext uri="{0D108BD9-81ED-4DB2-BD59-A6C34878D82A}">
                    <a16:rowId xmlns:a16="http://schemas.microsoft.com/office/drawing/2014/main" val="1319400341"/>
                  </a:ext>
                </a:extLst>
              </a:tr>
              <a:tr h="341966">
                <a:tc>
                  <a:txBody>
                    <a:bodyPr/>
                    <a:lstStyle/>
                    <a:p>
                      <a:pPr algn="l" fontAlgn="b"/>
                      <a:r>
                        <a:rPr lang="fr-FR" sz="1200" b="1" u="none" strike="noStrike" dirty="0">
                          <a:effectLst/>
                        </a:rPr>
                        <a:t>Intervention gestes et postures</a:t>
                      </a:r>
                      <a:endParaRPr lang="fr-FR" sz="1200" b="1"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a:solidFill>
                            <a:schemeClr val="dk1"/>
                          </a:solidFill>
                          <a:effectLst/>
                          <a:latin typeface="+mn-lt"/>
                          <a:ea typeface="+mn-ea"/>
                          <a:cs typeface="+mn-cs"/>
                        </a:rPr>
                        <a:t>9</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a:solidFill>
                            <a:schemeClr val="dk1"/>
                          </a:solidFill>
                          <a:effectLst/>
                          <a:latin typeface="+mn-lt"/>
                          <a:ea typeface="+mn-ea"/>
                          <a:cs typeface="+mn-cs"/>
                        </a:rPr>
                        <a:t>3</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0</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a:solidFill>
                            <a:schemeClr val="dk1"/>
                          </a:solidFill>
                          <a:effectLst/>
                          <a:latin typeface="+mn-lt"/>
                          <a:ea typeface="+mn-ea"/>
                          <a:cs typeface="+mn-cs"/>
                        </a:rPr>
                        <a:t>1</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0</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0</a:t>
                      </a:r>
                    </a:p>
                  </a:txBody>
                  <a:tcPr marL="7458" marR="7458" marT="7458" marB="0" anchor="ctr">
                    <a:solidFill>
                      <a:schemeClr val="accent6">
                        <a:lumMod val="40000"/>
                        <a:lumOff val="60000"/>
                      </a:schemeClr>
                    </a:solidFill>
                  </a:tcPr>
                </a:tc>
                <a:extLst>
                  <a:ext uri="{0D108BD9-81ED-4DB2-BD59-A6C34878D82A}">
                    <a16:rowId xmlns:a16="http://schemas.microsoft.com/office/drawing/2014/main" val="604001437"/>
                  </a:ext>
                </a:extLst>
              </a:tr>
              <a:tr h="341966">
                <a:tc>
                  <a:txBody>
                    <a:bodyPr/>
                    <a:lstStyle/>
                    <a:p>
                      <a:pPr algn="l" fontAlgn="ctr"/>
                      <a:r>
                        <a:rPr lang="fr-FR" sz="1200" b="1" u="none" strike="noStrike" dirty="0">
                          <a:effectLst/>
                        </a:rPr>
                        <a:t>Intervention signalisation de chantier</a:t>
                      </a:r>
                      <a:endParaRPr lang="fr-FR" sz="1200" b="1"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a:solidFill>
                            <a:schemeClr val="dk1"/>
                          </a:solidFill>
                          <a:effectLst/>
                          <a:latin typeface="+mn-lt"/>
                          <a:ea typeface="+mn-ea"/>
                          <a:cs typeface="+mn-cs"/>
                        </a:rPr>
                        <a:t>5</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a:solidFill>
                            <a:schemeClr val="dk1"/>
                          </a:solidFill>
                          <a:effectLst/>
                          <a:latin typeface="+mn-lt"/>
                          <a:ea typeface="+mn-ea"/>
                          <a:cs typeface="+mn-cs"/>
                        </a:rPr>
                        <a:t>1</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a:solidFill>
                            <a:schemeClr val="dk1"/>
                          </a:solidFill>
                          <a:effectLst/>
                          <a:latin typeface="+mn-lt"/>
                          <a:ea typeface="+mn-ea"/>
                          <a:cs typeface="+mn-cs"/>
                        </a:rPr>
                        <a:t>0</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0</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0</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0</a:t>
                      </a:r>
                    </a:p>
                  </a:txBody>
                  <a:tcPr marL="7458" marR="7458" marT="7458" marB="0" anchor="ctr">
                    <a:solidFill>
                      <a:schemeClr val="accent6">
                        <a:lumMod val="40000"/>
                        <a:lumOff val="60000"/>
                      </a:schemeClr>
                    </a:solidFill>
                  </a:tcPr>
                </a:tc>
                <a:extLst>
                  <a:ext uri="{0D108BD9-81ED-4DB2-BD59-A6C34878D82A}">
                    <a16:rowId xmlns:a16="http://schemas.microsoft.com/office/drawing/2014/main" val="550196649"/>
                  </a:ext>
                </a:extLst>
              </a:tr>
              <a:tr h="341966">
                <a:tc>
                  <a:txBody>
                    <a:bodyPr/>
                    <a:lstStyle/>
                    <a:p>
                      <a:pPr algn="l" fontAlgn="ctr"/>
                      <a:r>
                        <a:rPr lang="fr-FR" sz="1200" b="1" u="none" strike="noStrike" dirty="0">
                          <a:effectLst/>
                        </a:rPr>
                        <a:t>Intervention sécurité diverses</a:t>
                      </a:r>
                      <a:endParaRPr lang="fr-FR" sz="1200" b="1"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0 </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a:solidFill>
                            <a:schemeClr val="dk1"/>
                          </a:solidFill>
                          <a:effectLst/>
                          <a:latin typeface="+mn-lt"/>
                          <a:ea typeface="+mn-ea"/>
                          <a:cs typeface="+mn-cs"/>
                        </a:rPr>
                        <a:t>2</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a:solidFill>
                            <a:schemeClr val="dk1"/>
                          </a:solidFill>
                          <a:effectLst/>
                          <a:latin typeface="+mn-lt"/>
                          <a:ea typeface="+mn-ea"/>
                          <a:cs typeface="+mn-cs"/>
                        </a:rPr>
                        <a:t>1</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a:solidFill>
                            <a:schemeClr val="dk1"/>
                          </a:solidFill>
                          <a:effectLst/>
                          <a:latin typeface="+mn-lt"/>
                          <a:ea typeface="+mn-ea"/>
                          <a:cs typeface="+mn-cs"/>
                        </a:rPr>
                        <a:t>11</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1</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2</a:t>
                      </a:r>
                    </a:p>
                  </a:txBody>
                  <a:tcPr marL="7458" marR="7458" marT="7458" marB="0" anchor="ctr">
                    <a:solidFill>
                      <a:schemeClr val="accent6">
                        <a:lumMod val="40000"/>
                        <a:lumOff val="60000"/>
                      </a:schemeClr>
                    </a:solidFill>
                  </a:tcPr>
                </a:tc>
                <a:extLst>
                  <a:ext uri="{0D108BD9-81ED-4DB2-BD59-A6C34878D82A}">
                    <a16:rowId xmlns:a16="http://schemas.microsoft.com/office/drawing/2014/main" val="1991677810"/>
                  </a:ext>
                </a:extLst>
              </a:tr>
              <a:tr h="341966">
                <a:tc>
                  <a:txBody>
                    <a:bodyPr/>
                    <a:lstStyle/>
                    <a:p>
                      <a:pPr algn="l" fontAlgn="b"/>
                      <a:r>
                        <a:rPr lang="fr-FR" sz="1200" b="1" u="none" strike="noStrike" dirty="0">
                          <a:effectLst/>
                        </a:rPr>
                        <a:t>Formation ACMO</a:t>
                      </a:r>
                      <a:endParaRPr lang="fr-FR" sz="1200" b="1"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a:solidFill>
                            <a:schemeClr val="dk1"/>
                          </a:solidFill>
                          <a:effectLst/>
                          <a:latin typeface="+mn-lt"/>
                          <a:ea typeface="+mn-ea"/>
                          <a:cs typeface="+mn-cs"/>
                        </a:rPr>
                        <a:t>10</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a:solidFill>
                            <a:schemeClr val="dk1"/>
                          </a:solidFill>
                          <a:effectLst/>
                          <a:latin typeface="+mn-lt"/>
                          <a:ea typeface="+mn-ea"/>
                          <a:cs typeface="+mn-cs"/>
                        </a:rPr>
                        <a:t>10</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a:solidFill>
                            <a:schemeClr val="dk1"/>
                          </a:solidFill>
                          <a:effectLst/>
                          <a:latin typeface="+mn-lt"/>
                          <a:ea typeface="+mn-ea"/>
                          <a:cs typeface="+mn-cs"/>
                        </a:rPr>
                        <a:t>10</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a:solidFill>
                            <a:schemeClr val="dk1"/>
                          </a:solidFill>
                          <a:effectLst/>
                          <a:latin typeface="+mn-lt"/>
                          <a:ea typeface="+mn-ea"/>
                          <a:cs typeface="+mn-cs"/>
                        </a:rPr>
                        <a:t>9</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11</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11</a:t>
                      </a:r>
                    </a:p>
                  </a:txBody>
                  <a:tcPr marL="7458" marR="7458" marT="7458" marB="0" anchor="ctr">
                    <a:solidFill>
                      <a:schemeClr val="accent6">
                        <a:lumMod val="40000"/>
                        <a:lumOff val="60000"/>
                      </a:schemeClr>
                    </a:solidFill>
                  </a:tcPr>
                </a:tc>
                <a:extLst>
                  <a:ext uri="{0D108BD9-81ED-4DB2-BD59-A6C34878D82A}">
                    <a16:rowId xmlns:a16="http://schemas.microsoft.com/office/drawing/2014/main" val="2450257573"/>
                  </a:ext>
                </a:extLst>
              </a:tr>
              <a:tr h="341966">
                <a:tc>
                  <a:txBody>
                    <a:bodyPr/>
                    <a:lstStyle/>
                    <a:p>
                      <a:pPr algn="l" fontAlgn="b"/>
                      <a:r>
                        <a:rPr lang="fr-FR" sz="1200" b="1" u="none" strike="noStrike" dirty="0">
                          <a:effectLst/>
                        </a:rPr>
                        <a:t>Formation signalisation de chantier</a:t>
                      </a:r>
                      <a:endParaRPr lang="fr-FR" sz="1200" b="1" i="0" u="none" strike="noStrike" dirty="0">
                        <a:solidFill>
                          <a:srgbClr val="000000"/>
                        </a:solidFill>
                        <a:effectLst/>
                        <a:latin typeface="Arial" panose="020B0604020202020204" pitchFamily="34" charset="0"/>
                      </a:endParaRP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 0</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a:solidFill>
                            <a:schemeClr val="dk1"/>
                          </a:solidFill>
                          <a:effectLst/>
                          <a:latin typeface="+mn-lt"/>
                          <a:ea typeface="+mn-ea"/>
                          <a:cs typeface="+mn-cs"/>
                        </a:rPr>
                        <a:t>4</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a:solidFill>
                            <a:schemeClr val="dk1"/>
                          </a:solidFill>
                          <a:effectLst/>
                          <a:latin typeface="+mn-lt"/>
                          <a:ea typeface="+mn-ea"/>
                          <a:cs typeface="+mn-cs"/>
                        </a:rPr>
                        <a:t>0</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a:solidFill>
                            <a:schemeClr val="dk1"/>
                          </a:solidFill>
                          <a:effectLst/>
                          <a:latin typeface="+mn-lt"/>
                          <a:ea typeface="+mn-ea"/>
                          <a:cs typeface="+mn-cs"/>
                        </a:rPr>
                        <a:t>0</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0</a:t>
                      </a:r>
                    </a:p>
                  </a:txBody>
                  <a:tcPr marL="7458" marR="7458" marT="7458" marB="0" anchor="ctr">
                    <a:solidFill>
                      <a:schemeClr val="accent6">
                        <a:lumMod val="40000"/>
                        <a:lumOff val="60000"/>
                      </a:schemeClr>
                    </a:solidFill>
                  </a:tcPr>
                </a:tc>
                <a:tc>
                  <a:txBody>
                    <a:bodyPr/>
                    <a:lstStyle/>
                    <a:p>
                      <a:pPr marL="0" algn="ctr" defTabSz="914400" rtl="0" eaLnBrk="1" fontAlgn="ctr" latinLnBrk="0" hangingPunct="1"/>
                      <a:r>
                        <a:rPr lang="fr-FR" sz="1200" u="none" strike="noStrike" kern="1200" dirty="0">
                          <a:solidFill>
                            <a:schemeClr val="dk1"/>
                          </a:solidFill>
                          <a:effectLst/>
                          <a:latin typeface="+mn-lt"/>
                          <a:ea typeface="+mn-ea"/>
                          <a:cs typeface="+mn-cs"/>
                        </a:rPr>
                        <a:t>0</a:t>
                      </a:r>
                    </a:p>
                  </a:txBody>
                  <a:tcPr marL="7458" marR="7458" marT="7458" marB="0" anchor="ctr">
                    <a:solidFill>
                      <a:schemeClr val="accent6">
                        <a:lumMod val="40000"/>
                        <a:lumOff val="60000"/>
                      </a:schemeClr>
                    </a:solidFill>
                  </a:tcPr>
                </a:tc>
                <a:extLst>
                  <a:ext uri="{0D108BD9-81ED-4DB2-BD59-A6C34878D82A}">
                    <a16:rowId xmlns:a16="http://schemas.microsoft.com/office/drawing/2014/main" val="3944854659"/>
                  </a:ext>
                </a:extLst>
              </a:tr>
            </a:tbl>
          </a:graphicData>
        </a:graphic>
      </p:graphicFrame>
    </p:spTree>
    <p:extLst>
      <p:ext uri="{BB962C8B-B14F-4D97-AF65-F5344CB8AC3E}">
        <p14:creationId xmlns:p14="http://schemas.microsoft.com/office/powerpoint/2010/main" val="260784586"/>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5728</TotalTime>
  <Words>2874</Words>
  <Application>Microsoft Office PowerPoint</Application>
  <PresentationFormat>Grand écran</PresentationFormat>
  <Paragraphs>841</Paragraphs>
  <Slides>32</Slides>
  <Notes>0</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32</vt:i4>
      </vt:variant>
    </vt:vector>
  </HeadingPairs>
  <TitlesOfParts>
    <vt:vector size="41" baseType="lpstr">
      <vt:lpstr>Batang</vt:lpstr>
      <vt:lpstr>Arial</vt:lpstr>
      <vt:lpstr>Arial Unicode MS</vt:lpstr>
      <vt:lpstr>Calibri</vt:lpstr>
      <vt:lpstr>Calibri Light</vt:lpstr>
      <vt:lpstr>Symbol</vt:lpstr>
      <vt:lpstr>Times New Roman</vt:lpstr>
      <vt:lpstr>Office Theme</vt:lpstr>
      <vt:lpstr>Acrobat Document</vt:lpstr>
      <vt:lpstr>Centre de Gestion de la Fonction Publique Territoriale de Maine-et-Loire  Rapport d’activité 2021</vt:lpstr>
      <vt:lpstr>Présentation PowerPoint</vt:lpstr>
      <vt:lpstr>Présentation PowerPoint</vt:lpstr>
      <vt:lpstr>Présentation PowerPoint</vt:lpstr>
      <vt:lpstr>Service gestion des carrières</vt:lpstr>
      <vt:lpstr>Service gestion des carrières</vt:lpstr>
      <vt:lpstr>Service gestion des carrières</vt:lpstr>
      <vt:lpstr>Service hygiène sécurité et Comité Technique</vt:lpstr>
      <vt:lpstr>Service hygiène sécurité et C T</vt:lpstr>
      <vt:lpstr>Service paye</vt:lpstr>
      <vt:lpstr>Présentation PowerPoint</vt:lpstr>
      <vt:lpstr>Concours</vt:lpstr>
      <vt:lpstr>Instances médicales</vt:lpstr>
      <vt:lpstr>Commission de réforme</vt:lpstr>
      <vt:lpstr>Commission de réforme</vt:lpstr>
      <vt:lpstr>Commission de réforme</vt:lpstr>
      <vt:lpstr>Comité Médical</vt:lpstr>
      <vt:lpstr>Comité Médical</vt:lpstr>
      <vt:lpstr>Comité Médical</vt:lpstr>
      <vt:lpstr>Droits syndicaux</vt:lpstr>
      <vt:lpstr>Rapport Social Unique</vt:lpstr>
      <vt:lpstr>Bilan de l’emploi</vt:lpstr>
      <vt:lpstr>Bilan de l’emploi</vt:lpstr>
      <vt:lpstr>Bilan de l’emploi</vt:lpstr>
      <vt:lpstr>Articles 25</vt:lpstr>
      <vt:lpstr>Articles 25</vt:lpstr>
      <vt:lpstr>Articles 25</vt:lpstr>
      <vt:lpstr>Suivi des lauréats inscrits sur liste d’aptitude</vt:lpstr>
      <vt:lpstr>Mission générale d’information  sur l’emploi public territorial</vt:lpstr>
      <vt:lpstr>Conseil en évolution professionnelle</vt:lpstr>
      <vt:lpstr>Dispositif d’accompagnement Santé au Travail et Evolution Professionnelle (CDG et CNFPT)</vt:lpstr>
      <vt:lpstr>Chômage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d’activité 2020</dc:title>
  <dc:creator>Christian Bergere</dc:creator>
  <cp:lastModifiedBy>Didier Dautel</cp:lastModifiedBy>
  <cp:revision>203</cp:revision>
  <cp:lastPrinted>2022-02-11T08:16:00Z</cp:lastPrinted>
  <dcterms:created xsi:type="dcterms:W3CDTF">2021-02-01T08:15:35Z</dcterms:created>
  <dcterms:modified xsi:type="dcterms:W3CDTF">2022-11-04T14:15:17Z</dcterms:modified>
</cp:coreProperties>
</file>